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25"/>
  </p:notesMasterIdLst>
  <p:handoutMasterIdLst>
    <p:handoutMasterId r:id="rId26"/>
  </p:handoutMasterIdLst>
  <p:sldIdLst>
    <p:sldId id="2147477385" r:id="rId10"/>
    <p:sldId id="2147477388" r:id="rId11"/>
    <p:sldId id="2147477394" r:id="rId12"/>
    <p:sldId id="2147477391" r:id="rId13"/>
    <p:sldId id="2147477392" r:id="rId14"/>
    <p:sldId id="2147477393" r:id="rId15"/>
    <p:sldId id="2147477396" r:id="rId16"/>
    <p:sldId id="2147477397" r:id="rId17"/>
    <p:sldId id="2147477398" r:id="rId18"/>
    <p:sldId id="2147477399" r:id="rId19"/>
    <p:sldId id="2147477400" r:id="rId20"/>
    <p:sldId id="2147477401" r:id="rId21"/>
    <p:sldId id="2147477395" r:id="rId22"/>
    <p:sldId id="2147477285" r:id="rId23"/>
    <p:sldId id="2147477402" r:id="rId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147477385"/>
            <p14:sldId id="2147477388"/>
            <p14:sldId id="2147477394"/>
            <p14:sldId id="2147477391"/>
            <p14:sldId id="2147477392"/>
            <p14:sldId id="2147477393"/>
            <p14:sldId id="2147477396"/>
            <p14:sldId id="2147477397"/>
            <p14:sldId id="2147477398"/>
            <p14:sldId id="2147477399"/>
            <p14:sldId id="2147477400"/>
            <p14:sldId id="2147477401"/>
            <p14:sldId id="2147477395"/>
          </p14:sldIdLst>
        </p14:section>
        <p14:section name="Summary" id="{9560B6D6-55B3-4C59-A354-8B51072ABE61}">
          <p14:sldIdLst>
            <p14:sldId id="2147477285"/>
          </p14:sldIdLst>
        </p14:section>
        <p14:section name="Resources" id="{23D66856-C01F-4C91-A681-EBD31A57918F}">
          <p14:sldIdLst>
            <p14:sldId id="2147477402"/>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9BF7C9-2F8D-462B-8FF7-D89081797641}" v="587" dt="2023-02-01T18:16:59.4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267" autoAdjust="0"/>
  </p:normalViewPr>
  <p:slideViewPr>
    <p:cSldViewPr snapToGrid="0">
      <p:cViewPr varScale="1">
        <p:scale>
          <a:sx n="55" d="100"/>
          <a:sy n="55" d="100"/>
        </p:scale>
        <p:origin x="516" y="32"/>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8/10/relationships/authors" Target="authors.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15013093-79AF-4871-95D6-038AA22C98D6}"/>
    <pc:docChg chg="undo custSel addSld delSld modSld delSection modSection">
      <pc:chgData name="Bob Ward" userId="6da7c2dd-8e2e-469f-a216-c384312e2a2d" providerId="ADAL" clId="{15013093-79AF-4871-95D6-038AA22C98D6}" dt="2023-01-10T20:12:32.461" v="844" actId="20577"/>
      <pc:docMkLst>
        <pc:docMk/>
      </pc:docMkLst>
      <pc:sldChg chg="del">
        <pc:chgData name="Bob Ward" userId="6da7c2dd-8e2e-469f-a216-c384312e2a2d" providerId="ADAL" clId="{15013093-79AF-4871-95D6-038AA22C98D6}" dt="2023-01-10T20:08:57.519" v="687" actId="47"/>
        <pc:sldMkLst>
          <pc:docMk/>
          <pc:sldMk cId="538585780" sldId="276"/>
        </pc:sldMkLst>
      </pc:sldChg>
      <pc:sldChg chg="del">
        <pc:chgData name="Bob Ward" userId="6da7c2dd-8e2e-469f-a216-c384312e2a2d" providerId="ADAL" clId="{15013093-79AF-4871-95D6-038AA22C98D6}" dt="2023-01-10T20:09:46.017" v="769" actId="47"/>
        <pc:sldMkLst>
          <pc:docMk/>
          <pc:sldMk cId="4157747561" sldId="11114"/>
        </pc:sldMkLst>
      </pc:sldChg>
      <pc:sldChg chg="del">
        <pc:chgData name="Bob Ward" userId="6da7c2dd-8e2e-469f-a216-c384312e2a2d" providerId="ADAL" clId="{15013093-79AF-4871-95D6-038AA22C98D6}" dt="2023-01-10T20:08:56.509" v="684" actId="47"/>
        <pc:sldMkLst>
          <pc:docMk/>
          <pc:sldMk cId="1074979928" sldId="2076136683"/>
        </pc:sldMkLst>
      </pc:sldChg>
      <pc:sldChg chg="del">
        <pc:chgData name="Bob Ward" userId="6da7c2dd-8e2e-469f-a216-c384312e2a2d" providerId="ADAL" clId="{15013093-79AF-4871-95D6-038AA22C98D6}" dt="2023-01-10T20:09:27.883" v="723" actId="47"/>
        <pc:sldMkLst>
          <pc:docMk/>
          <pc:sldMk cId="4220055585" sldId="2076136684"/>
        </pc:sldMkLst>
      </pc:sldChg>
      <pc:sldChg chg="del">
        <pc:chgData name="Bob Ward" userId="6da7c2dd-8e2e-469f-a216-c384312e2a2d" providerId="ADAL" clId="{15013093-79AF-4871-95D6-038AA22C98D6}" dt="2023-01-10T20:09:38.693" v="747" actId="47"/>
        <pc:sldMkLst>
          <pc:docMk/>
          <pc:sldMk cId="2027520936" sldId="2076136685"/>
        </pc:sldMkLst>
      </pc:sldChg>
      <pc:sldChg chg="del">
        <pc:chgData name="Bob Ward" userId="6da7c2dd-8e2e-469f-a216-c384312e2a2d" providerId="ADAL" clId="{15013093-79AF-4871-95D6-038AA22C98D6}" dt="2023-01-10T20:09:45.644" v="768" actId="47"/>
        <pc:sldMkLst>
          <pc:docMk/>
          <pc:sldMk cId="472963580" sldId="2076136686"/>
        </pc:sldMkLst>
      </pc:sldChg>
      <pc:sldChg chg="del">
        <pc:chgData name="Bob Ward" userId="6da7c2dd-8e2e-469f-a216-c384312e2a2d" providerId="ADAL" clId="{15013093-79AF-4871-95D6-038AA22C98D6}" dt="2023-01-10T20:09:48.739" v="778" actId="47"/>
        <pc:sldMkLst>
          <pc:docMk/>
          <pc:sldMk cId="3710408201" sldId="2076136687"/>
        </pc:sldMkLst>
      </pc:sldChg>
      <pc:sldChg chg="del">
        <pc:chgData name="Bob Ward" userId="6da7c2dd-8e2e-469f-a216-c384312e2a2d" providerId="ADAL" clId="{15013093-79AF-4871-95D6-038AA22C98D6}" dt="2023-01-10T20:08:59.585" v="698" actId="47"/>
        <pc:sldMkLst>
          <pc:docMk/>
          <pc:sldMk cId="920750874" sldId="2076136818"/>
        </pc:sldMkLst>
      </pc:sldChg>
      <pc:sldChg chg="del">
        <pc:chgData name="Bob Ward" userId="6da7c2dd-8e2e-469f-a216-c384312e2a2d" providerId="ADAL" clId="{15013093-79AF-4871-95D6-038AA22C98D6}" dt="2023-01-10T20:09:27.675" v="722" actId="47"/>
        <pc:sldMkLst>
          <pc:docMk/>
          <pc:sldMk cId="1778874180" sldId="2076136950"/>
        </pc:sldMkLst>
      </pc:sldChg>
      <pc:sldChg chg="addSp delSp modSp mod">
        <pc:chgData name="Bob Ward" userId="6da7c2dd-8e2e-469f-a216-c384312e2a2d" providerId="ADAL" clId="{15013093-79AF-4871-95D6-038AA22C98D6}" dt="2023-01-10T17:58:48.374" v="680" actId="14100"/>
        <pc:sldMkLst>
          <pc:docMk/>
          <pc:sldMk cId="3361306358" sldId="2076137339"/>
        </pc:sldMkLst>
        <pc:spChg chg="del">
          <ac:chgData name="Bob Ward" userId="6da7c2dd-8e2e-469f-a216-c384312e2a2d" providerId="ADAL" clId="{15013093-79AF-4871-95D6-038AA22C98D6}" dt="2023-01-10T16:36:37.995" v="137" actId="478"/>
          <ac:spMkLst>
            <pc:docMk/>
            <pc:sldMk cId="3361306358" sldId="2076137339"/>
            <ac:spMk id="2" creationId="{FF5B65D3-DE27-6B44-A5C1-45CE492DCA74}"/>
          </ac:spMkLst>
        </pc:spChg>
        <pc:spChg chg="del">
          <ac:chgData name="Bob Ward" userId="6da7c2dd-8e2e-469f-a216-c384312e2a2d" providerId="ADAL" clId="{15013093-79AF-4871-95D6-038AA22C98D6}" dt="2023-01-10T16:36:37.995" v="137" actId="478"/>
          <ac:spMkLst>
            <pc:docMk/>
            <pc:sldMk cId="3361306358" sldId="2076137339"/>
            <ac:spMk id="3" creationId="{29EBE118-79E5-4265-96C9-3C0DDD11D108}"/>
          </ac:spMkLst>
        </pc:spChg>
        <pc:spChg chg="del">
          <ac:chgData name="Bob Ward" userId="6da7c2dd-8e2e-469f-a216-c384312e2a2d" providerId="ADAL" clId="{15013093-79AF-4871-95D6-038AA22C98D6}" dt="2023-01-10T16:36:37.995" v="137" actId="478"/>
          <ac:spMkLst>
            <pc:docMk/>
            <pc:sldMk cId="3361306358" sldId="2076137339"/>
            <ac:spMk id="8" creationId="{3FD4F17C-EEBA-9D4F-A3CA-BE2BFE5A2BC3}"/>
          </ac:spMkLst>
        </pc:spChg>
        <pc:spChg chg="del">
          <ac:chgData name="Bob Ward" userId="6da7c2dd-8e2e-469f-a216-c384312e2a2d" providerId="ADAL" clId="{15013093-79AF-4871-95D6-038AA22C98D6}" dt="2023-01-10T16:36:37.995" v="137" actId="478"/>
          <ac:spMkLst>
            <pc:docMk/>
            <pc:sldMk cId="3361306358" sldId="2076137339"/>
            <ac:spMk id="9" creationId="{88B3A874-B2DB-8D24-A74A-D4538C6D09E4}"/>
          </ac:spMkLst>
        </pc:spChg>
        <pc:spChg chg="mod">
          <ac:chgData name="Bob Ward" userId="6da7c2dd-8e2e-469f-a216-c384312e2a2d" providerId="ADAL" clId="{15013093-79AF-4871-95D6-038AA22C98D6}" dt="2023-01-10T16:36:32.716" v="136" actId="20577"/>
          <ac:spMkLst>
            <pc:docMk/>
            <pc:sldMk cId="3361306358" sldId="2076137339"/>
            <ac:spMk id="11" creationId="{9C409991-DBD2-4E9D-830D-A6790320A566}"/>
          </ac:spMkLst>
        </pc:spChg>
        <pc:spChg chg="del">
          <ac:chgData name="Bob Ward" userId="6da7c2dd-8e2e-469f-a216-c384312e2a2d" providerId="ADAL" clId="{15013093-79AF-4871-95D6-038AA22C98D6}" dt="2023-01-10T16:36:37.995" v="137" actId="478"/>
          <ac:spMkLst>
            <pc:docMk/>
            <pc:sldMk cId="3361306358" sldId="2076137339"/>
            <ac:spMk id="12" creationId="{665EAA2E-AC02-4D4D-B997-A412B4CC4642}"/>
          </ac:spMkLst>
        </pc:spChg>
        <pc:spChg chg="del">
          <ac:chgData name="Bob Ward" userId="6da7c2dd-8e2e-469f-a216-c384312e2a2d" providerId="ADAL" clId="{15013093-79AF-4871-95D6-038AA22C98D6}" dt="2023-01-10T16:36:37.995" v="137" actId="478"/>
          <ac:spMkLst>
            <pc:docMk/>
            <pc:sldMk cId="3361306358" sldId="2076137339"/>
            <ac:spMk id="13" creationId="{93CA8765-CA8A-0340-80FC-F105FC681B47}"/>
          </ac:spMkLst>
        </pc:spChg>
        <pc:spChg chg="del">
          <ac:chgData name="Bob Ward" userId="6da7c2dd-8e2e-469f-a216-c384312e2a2d" providerId="ADAL" clId="{15013093-79AF-4871-95D6-038AA22C98D6}" dt="2023-01-10T16:36:37.995" v="137" actId="478"/>
          <ac:spMkLst>
            <pc:docMk/>
            <pc:sldMk cId="3361306358" sldId="2076137339"/>
            <ac:spMk id="14" creationId="{7AC16A8D-C13B-4A4C-846E-46FCE4C15402}"/>
          </ac:spMkLst>
        </pc:spChg>
        <pc:spChg chg="del">
          <ac:chgData name="Bob Ward" userId="6da7c2dd-8e2e-469f-a216-c384312e2a2d" providerId="ADAL" clId="{15013093-79AF-4871-95D6-038AA22C98D6}" dt="2023-01-10T16:36:37.995" v="137" actId="478"/>
          <ac:spMkLst>
            <pc:docMk/>
            <pc:sldMk cId="3361306358" sldId="2076137339"/>
            <ac:spMk id="15" creationId="{FA09960E-E45A-7D4B-92CB-0B2428B0C489}"/>
          </ac:spMkLst>
        </pc:spChg>
        <pc:spChg chg="del">
          <ac:chgData name="Bob Ward" userId="6da7c2dd-8e2e-469f-a216-c384312e2a2d" providerId="ADAL" clId="{15013093-79AF-4871-95D6-038AA22C98D6}" dt="2023-01-10T16:36:37.995" v="137" actId="478"/>
          <ac:spMkLst>
            <pc:docMk/>
            <pc:sldMk cId="3361306358" sldId="2076137339"/>
            <ac:spMk id="17" creationId="{917F39BF-AF83-D5E1-E95E-036CF3D8FE11}"/>
          </ac:spMkLst>
        </pc:spChg>
        <pc:spChg chg="del">
          <ac:chgData name="Bob Ward" userId="6da7c2dd-8e2e-469f-a216-c384312e2a2d" providerId="ADAL" clId="{15013093-79AF-4871-95D6-038AA22C98D6}" dt="2023-01-10T16:36:37.995" v="137" actId="478"/>
          <ac:spMkLst>
            <pc:docMk/>
            <pc:sldMk cId="3361306358" sldId="2076137339"/>
            <ac:spMk id="18" creationId="{D09153A7-AACD-A059-9A01-63591201764C}"/>
          </ac:spMkLst>
        </pc:spChg>
        <pc:spChg chg="del">
          <ac:chgData name="Bob Ward" userId="6da7c2dd-8e2e-469f-a216-c384312e2a2d" providerId="ADAL" clId="{15013093-79AF-4871-95D6-038AA22C98D6}" dt="2023-01-10T16:36:37.995" v="137" actId="478"/>
          <ac:spMkLst>
            <pc:docMk/>
            <pc:sldMk cId="3361306358" sldId="2076137339"/>
            <ac:spMk id="19" creationId="{1412FD61-89A1-C502-92CD-17F8814A9312}"/>
          </ac:spMkLst>
        </pc:spChg>
        <pc:spChg chg="del">
          <ac:chgData name="Bob Ward" userId="6da7c2dd-8e2e-469f-a216-c384312e2a2d" providerId="ADAL" clId="{15013093-79AF-4871-95D6-038AA22C98D6}" dt="2023-01-10T16:36:37.995" v="137" actId="478"/>
          <ac:spMkLst>
            <pc:docMk/>
            <pc:sldMk cId="3361306358" sldId="2076137339"/>
            <ac:spMk id="20" creationId="{940B35EA-FFF1-5D09-03A8-3EA8B18FFC2E}"/>
          </ac:spMkLst>
        </pc:spChg>
        <pc:spChg chg="del">
          <ac:chgData name="Bob Ward" userId="6da7c2dd-8e2e-469f-a216-c384312e2a2d" providerId="ADAL" clId="{15013093-79AF-4871-95D6-038AA22C98D6}" dt="2023-01-10T16:36:37.995" v="137" actId="478"/>
          <ac:spMkLst>
            <pc:docMk/>
            <pc:sldMk cId="3361306358" sldId="2076137339"/>
            <ac:spMk id="21" creationId="{431F0B38-DFB5-C325-707B-98FB85ED4522}"/>
          </ac:spMkLst>
        </pc:spChg>
        <pc:spChg chg="del">
          <ac:chgData name="Bob Ward" userId="6da7c2dd-8e2e-469f-a216-c384312e2a2d" providerId="ADAL" clId="{15013093-79AF-4871-95D6-038AA22C98D6}" dt="2023-01-10T16:36:37.995" v="137" actId="478"/>
          <ac:spMkLst>
            <pc:docMk/>
            <pc:sldMk cId="3361306358" sldId="2076137339"/>
            <ac:spMk id="22" creationId="{92FB5A88-9F74-B53F-0594-7CE6AF23DFAC}"/>
          </ac:spMkLst>
        </pc:spChg>
        <pc:spChg chg="del">
          <ac:chgData name="Bob Ward" userId="6da7c2dd-8e2e-469f-a216-c384312e2a2d" providerId="ADAL" clId="{15013093-79AF-4871-95D6-038AA22C98D6}" dt="2023-01-10T16:36:37.995" v="137" actId="478"/>
          <ac:spMkLst>
            <pc:docMk/>
            <pc:sldMk cId="3361306358" sldId="2076137339"/>
            <ac:spMk id="47" creationId="{FB22493E-E832-378D-B450-1A0E78FF8B3A}"/>
          </ac:spMkLst>
        </pc:spChg>
        <pc:spChg chg="del">
          <ac:chgData name="Bob Ward" userId="6da7c2dd-8e2e-469f-a216-c384312e2a2d" providerId="ADAL" clId="{15013093-79AF-4871-95D6-038AA22C98D6}" dt="2023-01-10T16:36:37.995" v="137" actId="478"/>
          <ac:spMkLst>
            <pc:docMk/>
            <pc:sldMk cId="3361306358" sldId="2076137339"/>
            <ac:spMk id="78" creationId="{DB8E9524-E144-3F1D-DB86-FF270691F5DB}"/>
          </ac:spMkLst>
        </pc:spChg>
        <pc:grpChg chg="del">
          <ac:chgData name="Bob Ward" userId="6da7c2dd-8e2e-469f-a216-c384312e2a2d" providerId="ADAL" clId="{15013093-79AF-4871-95D6-038AA22C98D6}" dt="2023-01-10T16:36:37.995" v="137" actId="478"/>
          <ac:grpSpMkLst>
            <pc:docMk/>
            <pc:sldMk cId="3361306358" sldId="2076137339"/>
            <ac:grpSpMk id="34" creationId="{35B6E7E0-76F8-960F-D039-B70643079D52}"/>
          </ac:grpSpMkLst>
        </pc:grpChg>
        <pc:grpChg chg="del">
          <ac:chgData name="Bob Ward" userId="6da7c2dd-8e2e-469f-a216-c384312e2a2d" providerId="ADAL" clId="{15013093-79AF-4871-95D6-038AA22C98D6}" dt="2023-01-10T16:36:37.995" v="137" actId="478"/>
          <ac:grpSpMkLst>
            <pc:docMk/>
            <pc:sldMk cId="3361306358" sldId="2076137339"/>
            <ac:grpSpMk id="46" creationId="{5458472E-39C8-C823-6B1D-E9C684963B19}"/>
          </ac:grpSpMkLst>
        </pc:grpChg>
        <pc:grpChg chg="del">
          <ac:chgData name="Bob Ward" userId="6da7c2dd-8e2e-469f-a216-c384312e2a2d" providerId="ADAL" clId="{15013093-79AF-4871-95D6-038AA22C98D6}" dt="2023-01-10T16:36:37.995" v="137" actId="478"/>
          <ac:grpSpMkLst>
            <pc:docMk/>
            <pc:sldMk cId="3361306358" sldId="2076137339"/>
            <ac:grpSpMk id="75" creationId="{BEFCF8EF-FC7B-6291-46EE-25250DACA613}"/>
          </ac:grpSpMkLst>
        </pc:grpChg>
        <pc:graphicFrameChg chg="add mod modGraphic">
          <ac:chgData name="Bob Ward" userId="6da7c2dd-8e2e-469f-a216-c384312e2a2d" providerId="ADAL" clId="{15013093-79AF-4871-95D6-038AA22C98D6}" dt="2023-01-10T17:58:48.374" v="680" actId="14100"/>
          <ac:graphicFrameMkLst>
            <pc:docMk/>
            <pc:sldMk cId="3361306358" sldId="2076137339"/>
            <ac:graphicFrameMk id="4" creationId="{AA88BD6C-824E-F582-8E75-29236EDF6F2F}"/>
          </ac:graphicFrameMkLst>
        </pc:graphicFrameChg>
        <pc:picChg chg="del">
          <ac:chgData name="Bob Ward" userId="6da7c2dd-8e2e-469f-a216-c384312e2a2d" providerId="ADAL" clId="{15013093-79AF-4871-95D6-038AA22C98D6}" dt="2023-01-10T16:36:37.995" v="137" actId="478"/>
          <ac:picMkLst>
            <pc:docMk/>
            <pc:sldMk cId="3361306358" sldId="2076137339"/>
            <ac:picMk id="5" creationId="{16F611BD-AD96-0498-9D04-BEE6AE1EAE7B}"/>
          </ac:picMkLst>
        </pc:picChg>
        <pc:picChg chg="del">
          <ac:chgData name="Bob Ward" userId="6da7c2dd-8e2e-469f-a216-c384312e2a2d" providerId="ADAL" clId="{15013093-79AF-4871-95D6-038AA22C98D6}" dt="2023-01-10T16:36:37.995" v="137" actId="478"/>
          <ac:picMkLst>
            <pc:docMk/>
            <pc:sldMk cId="3361306358" sldId="2076137339"/>
            <ac:picMk id="16" creationId="{736C9B7D-2E3F-308F-C268-8D573059F461}"/>
          </ac:picMkLst>
        </pc:picChg>
        <pc:picChg chg="del">
          <ac:chgData name="Bob Ward" userId="6da7c2dd-8e2e-469f-a216-c384312e2a2d" providerId="ADAL" clId="{15013093-79AF-4871-95D6-038AA22C98D6}" dt="2023-01-10T16:36:37.995" v="137" actId="478"/>
          <ac:picMkLst>
            <pc:docMk/>
            <pc:sldMk cId="3361306358" sldId="2076137339"/>
            <ac:picMk id="51" creationId="{6DD329AC-56DC-F2B4-79A6-3F010985E9E0}"/>
          </ac:picMkLst>
        </pc:picChg>
      </pc:sldChg>
      <pc:sldChg chg="del">
        <pc:chgData name="Bob Ward" userId="6da7c2dd-8e2e-469f-a216-c384312e2a2d" providerId="ADAL" clId="{15013093-79AF-4871-95D6-038AA22C98D6}" dt="2023-01-10T20:09:48.509" v="777" actId="47"/>
        <pc:sldMkLst>
          <pc:docMk/>
          <pc:sldMk cId="333827013" sldId="2076138367"/>
        </pc:sldMkLst>
      </pc:sldChg>
      <pc:sldChg chg="del">
        <pc:chgData name="Bob Ward" userId="6da7c2dd-8e2e-469f-a216-c384312e2a2d" providerId="ADAL" clId="{15013093-79AF-4871-95D6-038AA22C98D6}" dt="2023-01-10T20:09:38.204" v="746" actId="47"/>
        <pc:sldMkLst>
          <pc:docMk/>
          <pc:sldMk cId="2047805803" sldId="2076138372"/>
        </pc:sldMkLst>
      </pc:sldChg>
      <pc:sldChg chg="del">
        <pc:chgData name="Bob Ward" userId="6da7c2dd-8e2e-469f-a216-c384312e2a2d" providerId="ADAL" clId="{15013093-79AF-4871-95D6-038AA22C98D6}" dt="2023-01-10T20:09:45.413" v="767" actId="47"/>
        <pc:sldMkLst>
          <pc:docMk/>
          <pc:sldMk cId="2061293200" sldId="2076138373"/>
        </pc:sldMkLst>
      </pc:sldChg>
      <pc:sldChg chg="add del">
        <pc:chgData name="Bob Ward" userId="6da7c2dd-8e2e-469f-a216-c384312e2a2d" providerId="ADAL" clId="{15013093-79AF-4871-95D6-038AA22C98D6}" dt="2023-01-10T20:10:09.224" v="798" actId="47"/>
        <pc:sldMkLst>
          <pc:docMk/>
          <pc:sldMk cId="2310589078" sldId="2076138374"/>
        </pc:sldMkLst>
      </pc:sldChg>
      <pc:sldChg chg="addSp delSp modSp mod">
        <pc:chgData name="Bob Ward" userId="6da7c2dd-8e2e-469f-a216-c384312e2a2d" providerId="ADAL" clId="{15013093-79AF-4871-95D6-038AA22C98D6}" dt="2023-01-10T20:12:32.461" v="844" actId="20577"/>
        <pc:sldMkLst>
          <pc:docMk/>
          <pc:sldMk cId="2651755647" sldId="2076138386"/>
        </pc:sldMkLst>
        <pc:spChg chg="mod">
          <ac:chgData name="Bob Ward" userId="6da7c2dd-8e2e-469f-a216-c384312e2a2d" providerId="ADAL" clId="{15013093-79AF-4871-95D6-038AA22C98D6}" dt="2023-01-10T20:12:32.461" v="844" actId="20577"/>
          <ac:spMkLst>
            <pc:docMk/>
            <pc:sldMk cId="2651755647" sldId="2076138386"/>
            <ac:spMk id="2" creationId="{F11C841D-C464-7FE0-0FE1-2D51F47B4A9C}"/>
          </ac:spMkLst>
        </pc:spChg>
        <pc:spChg chg="del">
          <ac:chgData name="Bob Ward" userId="6da7c2dd-8e2e-469f-a216-c384312e2a2d" providerId="ADAL" clId="{15013093-79AF-4871-95D6-038AA22C98D6}" dt="2023-01-10T16:34:20.916" v="64" actId="478"/>
          <ac:spMkLst>
            <pc:docMk/>
            <pc:sldMk cId="2651755647" sldId="2076138386"/>
            <ac:spMk id="3" creationId="{2E225676-B61D-758C-1BA2-620B4AD0B54F}"/>
          </ac:spMkLst>
        </pc:spChg>
        <pc:spChg chg="mod">
          <ac:chgData name="Bob Ward" userId="6da7c2dd-8e2e-469f-a216-c384312e2a2d" providerId="ADAL" clId="{15013093-79AF-4871-95D6-038AA22C98D6}" dt="2023-01-10T16:34:58.350" v="75" actId="1076"/>
          <ac:spMkLst>
            <pc:docMk/>
            <pc:sldMk cId="2651755647" sldId="2076138386"/>
            <ac:spMk id="7" creationId="{367500EF-1F79-46EB-8D50-D12A6C3E3133}"/>
          </ac:spMkLst>
        </pc:spChg>
        <pc:spChg chg="add del mod">
          <ac:chgData name="Bob Ward" userId="6da7c2dd-8e2e-469f-a216-c384312e2a2d" providerId="ADAL" clId="{15013093-79AF-4871-95D6-038AA22C98D6}" dt="2023-01-10T16:34:23.232" v="65" actId="478"/>
          <ac:spMkLst>
            <pc:docMk/>
            <pc:sldMk cId="2651755647" sldId="2076138386"/>
            <ac:spMk id="8" creationId="{05378A46-E0D3-4DE3-3C95-959BE2D1937B}"/>
          </ac:spMkLst>
        </pc:spChg>
        <pc:picChg chg="del">
          <ac:chgData name="Bob Ward" userId="6da7c2dd-8e2e-469f-a216-c384312e2a2d" providerId="ADAL" clId="{15013093-79AF-4871-95D6-038AA22C98D6}" dt="2023-01-10T16:34:42.117" v="66" actId="478"/>
          <ac:picMkLst>
            <pc:docMk/>
            <pc:sldMk cId="2651755647" sldId="2076138386"/>
            <ac:picMk id="4" creationId="{56C97C44-84CA-26B8-4874-3AB979146838}"/>
          </ac:picMkLst>
        </pc:picChg>
        <pc:picChg chg="add mod">
          <ac:chgData name="Bob Ward" userId="6da7c2dd-8e2e-469f-a216-c384312e2a2d" providerId="ADAL" clId="{15013093-79AF-4871-95D6-038AA22C98D6}" dt="2023-01-10T16:34:50.662" v="72" actId="1076"/>
          <ac:picMkLst>
            <pc:docMk/>
            <pc:sldMk cId="2651755647" sldId="2076138386"/>
            <ac:picMk id="9" creationId="{CD4D0EA1-1872-554F-EDFD-8F877EB1C2F2}"/>
          </ac:picMkLst>
        </pc:picChg>
      </pc:sldChg>
      <pc:sldChg chg="del">
        <pc:chgData name="Bob Ward" userId="6da7c2dd-8e2e-469f-a216-c384312e2a2d" providerId="ADAL" clId="{15013093-79AF-4871-95D6-038AA22C98D6}" dt="2023-01-10T20:09:50.577" v="783" actId="47"/>
        <pc:sldMkLst>
          <pc:docMk/>
          <pc:sldMk cId="1662635962" sldId="2076138532"/>
        </pc:sldMkLst>
      </pc:sldChg>
      <pc:sldChg chg="del">
        <pc:chgData name="Bob Ward" userId="6da7c2dd-8e2e-469f-a216-c384312e2a2d" providerId="ADAL" clId="{15013093-79AF-4871-95D6-038AA22C98D6}" dt="2023-01-10T20:09:30.011" v="728" actId="47"/>
        <pc:sldMkLst>
          <pc:docMk/>
          <pc:sldMk cId="656389379" sldId="2076138548"/>
        </pc:sldMkLst>
      </pc:sldChg>
      <pc:sldChg chg="del">
        <pc:chgData name="Bob Ward" userId="6da7c2dd-8e2e-469f-a216-c384312e2a2d" providerId="ADAL" clId="{15013093-79AF-4871-95D6-038AA22C98D6}" dt="2023-01-10T20:09:50.369" v="782" actId="47"/>
        <pc:sldMkLst>
          <pc:docMk/>
          <pc:sldMk cId="1004261070" sldId="2076138586"/>
        </pc:sldMkLst>
      </pc:sldChg>
      <pc:sldChg chg="del">
        <pc:chgData name="Bob Ward" userId="6da7c2dd-8e2e-469f-a216-c384312e2a2d" providerId="ADAL" clId="{15013093-79AF-4871-95D6-038AA22C98D6}" dt="2023-01-10T20:09:39.262" v="748" actId="47"/>
        <pc:sldMkLst>
          <pc:docMk/>
          <pc:sldMk cId="356890517" sldId="2142533241"/>
        </pc:sldMkLst>
      </pc:sldChg>
      <pc:sldChg chg="del">
        <pc:chgData name="Bob Ward" userId="6da7c2dd-8e2e-469f-a216-c384312e2a2d" providerId="ADAL" clId="{15013093-79AF-4871-95D6-038AA22C98D6}" dt="2023-01-10T20:09:28.721" v="725" actId="47"/>
        <pc:sldMkLst>
          <pc:docMk/>
          <pc:sldMk cId="2021151884" sldId="2147470258"/>
        </pc:sldMkLst>
      </pc:sldChg>
      <pc:sldChg chg="del">
        <pc:chgData name="Bob Ward" userId="6da7c2dd-8e2e-469f-a216-c384312e2a2d" providerId="ADAL" clId="{15013093-79AF-4871-95D6-038AA22C98D6}" dt="2023-01-10T20:09:28.318" v="724" actId="47"/>
        <pc:sldMkLst>
          <pc:docMk/>
          <pc:sldMk cId="770612107" sldId="2147470267"/>
        </pc:sldMkLst>
      </pc:sldChg>
      <pc:sldChg chg="del">
        <pc:chgData name="Bob Ward" userId="6da7c2dd-8e2e-469f-a216-c384312e2a2d" providerId="ADAL" clId="{15013093-79AF-4871-95D6-038AA22C98D6}" dt="2023-01-10T20:09:03.315" v="715" actId="47"/>
        <pc:sldMkLst>
          <pc:docMk/>
          <pc:sldMk cId="1347014641" sldId="2147470375"/>
        </pc:sldMkLst>
      </pc:sldChg>
      <pc:sldChg chg="del">
        <pc:chgData name="Bob Ward" userId="6da7c2dd-8e2e-469f-a216-c384312e2a2d" providerId="ADAL" clId="{15013093-79AF-4871-95D6-038AA22C98D6}" dt="2023-01-10T20:08:56.912" v="685" actId="47"/>
        <pc:sldMkLst>
          <pc:docMk/>
          <pc:sldMk cId="357198375" sldId="2147470468"/>
        </pc:sldMkLst>
      </pc:sldChg>
      <pc:sldChg chg="del">
        <pc:chgData name="Bob Ward" userId="6da7c2dd-8e2e-469f-a216-c384312e2a2d" providerId="ADAL" clId="{15013093-79AF-4871-95D6-038AA22C98D6}" dt="2023-01-10T20:09:00.435" v="702" actId="47"/>
        <pc:sldMkLst>
          <pc:docMk/>
          <pc:sldMk cId="3578152711" sldId="2147470469"/>
        </pc:sldMkLst>
      </pc:sldChg>
      <pc:sldChg chg="del">
        <pc:chgData name="Bob Ward" userId="6da7c2dd-8e2e-469f-a216-c384312e2a2d" providerId="ADAL" clId="{15013093-79AF-4871-95D6-038AA22C98D6}" dt="2023-01-10T20:09:02.917" v="713" actId="47"/>
        <pc:sldMkLst>
          <pc:docMk/>
          <pc:sldMk cId="4289754821" sldId="2147470498"/>
        </pc:sldMkLst>
      </pc:sldChg>
      <pc:sldChg chg="del">
        <pc:chgData name="Bob Ward" userId="6da7c2dd-8e2e-469f-a216-c384312e2a2d" providerId="ADAL" clId="{15013093-79AF-4871-95D6-038AA22C98D6}" dt="2023-01-10T20:09:26.720" v="719" actId="47"/>
        <pc:sldMkLst>
          <pc:docMk/>
          <pc:sldMk cId="299796371" sldId="2147470506"/>
        </pc:sldMkLst>
      </pc:sldChg>
      <pc:sldChg chg="del">
        <pc:chgData name="Bob Ward" userId="6da7c2dd-8e2e-469f-a216-c384312e2a2d" providerId="ADAL" clId="{15013093-79AF-4871-95D6-038AA22C98D6}" dt="2023-01-10T20:09:03.121" v="714" actId="47"/>
        <pc:sldMkLst>
          <pc:docMk/>
          <pc:sldMk cId="1080817713" sldId="2147470508"/>
        </pc:sldMkLst>
      </pc:sldChg>
      <pc:sldChg chg="del">
        <pc:chgData name="Bob Ward" userId="6da7c2dd-8e2e-469f-a216-c384312e2a2d" providerId="ADAL" clId="{15013093-79AF-4871-95D6-038AA22C98D6}" dt="2023-01-10T20:08:57.295" v="686" actId="47"/>
        <pc:sldMkLst>
          <pc:docMk/>
          <pc:sldMk cId="4239681225" sldId="2147470513"/>
        </pc:sldMkLst>
      </pc:sldChg>
      <pc:sldChg chg="del">
        <pc:chgData name="Bob Ward" userId="6da7c2dd-8e2e-469f-a216-c384312e2a2d" providerId="ADAL" clId="{15013093-79AF-4871-95D6-038AA22C98D6}" dt="2023-01-10T20:09:43.733" v="761" actId="47"/>
        <pc:sldMkLst>
          <pc:docMk/>
          <pc:sldMk cId="143801038" sldId="2147470566"/>
        </pc:sldMkLst>
      </pc:sldChg>
      <pc:sldChg chg="del">
        <pc:chgData name="Bob Ward" userId="6da7c2dd-8e2e-469f-a216-c384312e2a2d" providerId="ADAL" clId="{15013093-79AF-4871-95D6-038AA22C98D6}" dt="2023-01-10T20:09:36.463" v="741" actId="47"/>
        <pc:sldMkLst>
          <pc:docMk/>
          <pc:sldMk cId="2638530539" sldId="2147477250"/>
        </pc:sldMkLst>
      </pc:sldChg>
      <pc:sldChg chg="add del">
        <pc:chgData name="Bob Ward" userId="6da7c2dd-8e2e-469f-a216-c384312e2a2d" providerId="ADAL" clId="{15013093-79AF-4871-95D6-038AA22C98D6}" dt="2023-01-10T20:10:10.755" v="801" actId="47"/>
        <pc:sldMkLst>
          <pc:docMk/>
          <pc:sldMk cId="1761068096" sldId="2147477254"/>
        </pc:sldMkLst>
      </pc:sldChg>
      <pc:sldChg chg="del">
        <pc:chgData name="Bob Ward" userId="6da7c2dd-8e2e-469f-a216-c384312e2a2d" providerId="ADAL" clId="{15013093-79AF-4871-95D6-038AA22C98D6}" dt="2023-01-10T20:09:29.536" v="727" actId="47"/>
        <pc:sldMkLst>
          <pc:docMk/>
          <pc:sldMk cId="2962250682" sldId="2147477258"/>
        </pc:sldMkLst>
      </pc:sldChg>
      <pc:sldChg chg="del">
        <pc:chgData name="Bob Ward" userId="6da7c2dd-8e2e-469f-a216-c384312e2a2d" providerId="ADAL" clId="{15013093-79AF-4871-95D6-038AA22C98D6}" dt="2023-01-10T20:09:33.046" v="735" actId="47"/>
        <pc:sldMkLst>
          <pc:docMk/>
          <pc:sldMk cId="3691916045" sldId="2147477260"/>
        </pc:sldMkLst>
      </pc:sldChg>
      <pc:sldChg chg="del">
        <pc:chgData name="Bob Ward" userId="6da7c2dd-8e2e-469f-a216-c384312e2a2d" providerId="ADAL" clId="{15013093-79AF-4871-95D6-038AA22C98D6}" dt="2023-01-10T20:09:33.880" v="737" actId="47"/>
        <pc:sldMkLst>
          <pc:docMk/>
          <pc:sldMk cId="2054738413" sldId="2147477261"/>
        </pc:sldMkLst>
      </pc:sldChg>
      <pc:sldChg chg="del">
        <pc:chgData name="Bob Ward" userId="6da7c2dd-8e2e-469f-a216-c384312e2a2d" providerId="ADAL" clId="{15013093-79AF-4871-95D6-038AA22C98D6}" dt="2023-01-10T20:09:31.338" v="731" actId="47"/>
        <pc:sldMkLst>
          <pc:docMk/>
          <pc:sldMk cId="248298824" sldId="2147477262"/>
        </pc:sldMkLst>
      </pc:sldChg>
      <pc:sldChg chg="del">
        <pc:chgData name="Bob Ward" userId="6da7c2dd-8e2e-469f-a216-c384312e2a2d" providerId="ADAL" clId="{15013093-79AF-4871-95D6-038AA22C98D6}" dt="2023-01-10T20:09:35.881" v="740" actId="47"/>
        <pc:sldMkLst>
          <pc:docMk/>
          <pc:sldMk cId="2527209335" sldId="2147477271"/>
        </pc:sldMkLst>
      </pc:sldChg>
      <pc:sldChg chg="del">
        <pc:chgData name="Bob Ward" userId="6da7c2dd-8e2e-469f-a216-c384312e2a2d" providerId="ADAL" clId="{15013093-79AF-4871-95D6-038AA22C98D6}" dt="2023-01-10T20:09:00.714" v="703" actId="47"/>
        <pc:sldMkLst>
          <pc:docMk/>
          <pc:sldMk cId="2631714577" sldId="2147477275"/>
        </pc:sldMkLst>
      </pc:sldChg>
      <pc:sldChg chg="del">
        <pc:chgData name="Bob Ward" userId="6da7c2dd-8e2e-469f-a216-c384312e2a2d" providerId="ADAL" clId="{15013093-79AF-4871-95D6-038AA22C98D6}" dt="2023-01-10T20:09:46.113" v="770" actId="47"/>
        <pc:sldMkLst>
          <pc:docMk/>
          <pc:sldMk cId="3696967483" sldId="2147477279"/>
        </pc:sldMkLst>
      </pc:sldChg>
      <pc:sldChg chg="del">
        <pc:chgData name="Bob Ward" userId="6da7c2dd-8e2e-469f-a216-c384312e2a2d" providerId="ADAL" clId="{15013093-79AF-4871-95D6-038AA22C98D6}" dt="2023-01-10T20:09:48.976" v="779" actId="47"/>
        <pc:sldMkLst>
          <pc:docMk/>
          <pc:sldMk cId="2485615152" sldId="2147477283"/>
        </pc:sldMkLst>
      </pc:sldChg>
      <pc:sldChg chg="add del">
        <pc:chgData name="Bob Ward" userId="6da7c2dd-8e2e-469f-a216-c384312e2a2d" providerId="ADAL" clId="{15013093-79AF-4871-95D6-038AA22C98D6}" dt="2023-01-10T20:10:02.703" v="797" actId="47"/>
        <pc:sldMkLst>
          <pc:docMk/>
          <pc:sldMk cId="561508236" sldId="2147477285"/>
        </pc:sldMkLst>
      </pc:sldChg>
      <pc:sldChg chg="add del">
        <pc:chgData name="Bob Ward" userId="6da7c2dd-8e2e-469f-a216-c384312e2a2d" providerId="ADAL" clId="{15013093-79AF-4871-95D6-038AA22C98D6}" dt="2023-01-10T20:10:10.276" v="799" actId="47"/>
        <pc:sldMkLst>
          <pc:docMk/>
          <pc:sldMk cId="2418293298" sldId="2147477287"/>
        </pc:sldMkLst>
      </pc:sldChg>
      <pc:sldChg chg="del">
        <pc:chgData name="Bob Ward" userId="6da7c2dd-8e2e-469f-a216-c384312e2a2d" providerId="ADAL" clId="{15013093-79AF-4871-95D6-038AA22C98D6}" dt="2023-01-10T20:09:41.104" v="754" actId="47"/>
        <pc:sldMkLst>
          <pc:docMk/>
          <pc:sldMk cId="217624642" sldId="2147477288"/>
        </pc:sldMkLst>
      </pc:sldChg>
      <pc:sldChg chg="del">
        <pc:chgData name="Bob Ward" userId="6da7c2dd-8e2e-469f-a216-c384312e2a2d" providerId="ADAL" clId="{15013093-79AF-4871-95D6-038AA22C98D6}" dt="2023-01-10T20:09:39.541" v="749" actId="47"/>
        <pc:sldMkLst>
          <pc:docMk/>
          <pc:sldMk cId="382630538" sldId="2147477289"/>
        </pc:sldMkLst>
      </pc:sldChg>
      <pc:sldChg chg="del">
        <pc:chgData name="Bob Ward" userId="6da7c2dd-8e2e-469f-a216-c384312e2a2d" providerId="ADAL" clId="{15013093-79AF-4871-95D6-038AA22C98D6}" dt="2023-01-10T20:09:41.644" v="756" actId="47"/>
        <pc:sldMkLst>
          <pc:docMk/>
          <pc:sldMk cId="1788912143" sldId="2147477299"/>
        </pc:sldMkLst>
      </pc:sldChg>
      <pc:sldChg chg="del">
        <pc:chgData name="Bob Ward" userId="6da7c2dd-8e2e-469f-a216-c384312e2a2d" providerId="ADAL" clId="{15013093-79AF-4871-95D6-038AA22C98D6}" dt="2023-01-10T20:09:41.331" v="755" actId="47"/>
        <pc:sldMkLst>
          <pc:docMk/>
          <pc:sldMk cId="731935675" sldId="2147477302"/>
        </pc:sldMkLst>
      </pc:sldChg>
      <pc:sldChg chg="del">
        <pc:chgData name="Bob Ward" userId="6da7c2dd-8e2e-469f-a216-c384312e2a2d" providerId="ADAL" clId="{15013093-79AF-4871-95D6-038AA22C98D6}" dt="2023-01-10T20:09:47.445" v="774" actId="47"/>
        <pc:sldMkLst>
          <pc:docMk/>
          <pc:sldMk cId="16438911" sldId="2147477309"/>
        </pc:sldMkLst>
      </pc:sldChg>
      <pc:sldChg chg="del">
        <pc:chgData name="Bob Ward" userId="6da7c2dd-8e2e-469f-a216-c384312e2a2d" providerId="ADAL" clId="{15013093-79AF-4871-95D6-038AA22C98D6}" dt="2023-01-10T20:09:47.046" v="772" actId="47"/>
        <pc:sldMkLst>
          <pc:docMk/>
          <pc:sldMk cId="336449971" sldId="2147477310"/>
        </pc:sldMkLst>
      </pc:sldChg>
      <pc:sldChg chg="del">
        <pc:chgData name="Bob Ward" userId="6da7c2dd-8e2e-469f-a216-c384312e2a2d" providerId="ADAL" clId="{15013093-79AF-4871-95D6-038AA22C98D6}" dt="2023-01-10T20:09:47.309" v="773" actId="47"/>
        <pc:sldMkLst>
          <pc:docMk/>
          <pc:sldMk cId="105991541" sldId="2147477311"/>
        </pc:sldMkLst>
      </pc:sldChg>
      <pc:sldChg chg="del">
        <pc:chgData name="Bob Ward" userId="6da7c2dd-8e2e-469f-a216-c384312e2a2d" providerId="ADAL" clId="{15013093-79AF-4871-95D6-038AA22C98D6}" dt="2023-01-10T20:09:40.008" v="751" actId="47"/>
        <pc:sldMkLst>
          <pc:docMk/>
          <pc:sldMk cId="1070670381" sldId="2147477312"/>
        </pc:sldMkLst>
      </pc:sldChg>
      <pc:sldChg chg="del">
        <pc:chgData name="Bob Ward" userId="6da7c2dd-8e2e-469f-a216-c384312e2a2d" providerId="ADAL" clId="{15013093-79AF-4871-95D6-038AA22C98D6}" dt="2023-01-10T20:09:40.832" v="753" actId="47"/>
        <pc:sldMkLst>
          <pc:docMk/>
          <pc:sldMk cId="1943152325" sldId="2147477313"/>
        </pc:sldMkLst>
      </pc:sldChg>
      <pc:sldChg chg="del">
        <pc:chgData name="Bob Ward" userId="6da7c2dd-8e2e-469f-a216-c384312e2a2d" providerId="ADAL" clId="{15013093-79AF-4871-95D6-038AA22C98D6}" dt="2023-01-10T20:09:44.105" v="763" actId="47"/>
        <pc:sldMkLst>
          <pc:docMk/>
          <pc:sldMk cId="257392283" sldId="2147477314"/>
        </pc:sldMkLst>
      </pc:sldChg>
      <pc:sldChg chg="add del">
        <pc:chgData name="Bob Ward" userId="6da7c2dd-8e2e-469f-a216-c384312e2a2d" providerId="ADAL" clId="{15013093-79AF-4871-95D6-038AA22C98D6}" dt="2023-01-10T20:10:10.292" v="800" actId="47"/>
        <pc:sldMkLst>
          <pc:docMk/>
          <pc:sldMk cId="3636752962" sldId="2147477315"/>
        </pc:sldMkLst>
      </pc:sldChg>
      <pc:sldChg chg="del">
        <pc:chgData name="Bob Ward" userId="6da7c2dd-8e2e-469f-a216-c384312e2a2d" providerId="ADAL" clId="{15013093-79AF-4871-95D6-038AA22C98D6}" dt="2023-01-10T20:09:40.313" v="752" actId="47"/>
        <pc:sldMkLst>
          <pc:docMk/>
          <pc:sldMk cId="1972721372" sldId="2147477316"/>
        </pc:sldMkLst>
      </pc:sldChg>
      <pc:sldChg chg="del">
        <pc:chgData name="Bob Ward" userId="6da7c2dd-8e2e-469f-a216-c384312e2a2d" providerId="ADAL" clId="{15013093-79AF-4871-95D6-038AA22C98D6}" dt="2023-01-10T20:09:42.561" v="758" actId="47"/>
        <pc:sldMkLst>
          <pc:docMk/>
          <pc:sldMk cId="3164555567" sldId="2147477317"/>
        </pc:sldMkLst>
      </pc:sldChg>
      <pc:sldChg chg="del">
        <pc:chgData name="Bob Ward" userId="6da7c2dd-8e2e-469f-a216-c384312e2a2d" providerId="ADAL" clId="{15013093-79AF-4871-95D6-038AA22C98D6}" dt="2023-01-10T20:08:58.469" v="692" actId="47"/>
        <pc:sldMkLst>
          <pc:docMk/>
          <pc:sldMk cId="2427722686" sldId="2147477321"/>
        </pc:sldMkLst>
      </pc:sldChg>
      <pc:sldChg chg="del">
        <pc:chgData name="Bob Ward" userId="6da7c2dd-8e2e-469f-a216-c384312e2a2d" providerId="ADAL" clId="{15013093-79AF-4871-95D6-038AA22C98D6}" dt="2023-01-10T20:08:58.822" v="694" actId="47"/>
        <pc:sldMkLst>
          <pc:docMk/>
          <pc:sldMk cId="3246108082" sldId="2147477322"/>
        </pc:sldMkLst>
      </pc:sldChg>
      <pc:sldChg chg="del">
        <pc:chgData name="Bob Ward" userId="6da7c2dd-8e2e-469f-a216-c384312e2a2d" providerId="ADAL" clId="{15013093-79AF-4871-95D6-038AA22C98D6}" dt="2023-01-10T20:08:59.004" v="695" actId="47"/>
        <pc:sldMkLst>
          <pc:docMk/>
          <pc:sldMk cId="3526375400" sldId="2147477323"/>
        </pc:sldMkLst>
      </pc:sldChg>
      <pc:sldChg chg="del">
        <pc:chgData name="Bob Ward" userId="6da7c2dd-8e2e-469f-a216-c384312e2a2d" providerId="ADAL" clId="{15013093-79AF-4871-95D6-038AA22C98D6}" dt="2023-01-10T20:09:02.585" v="711" actId="47"/>
        <pc:sldMkLst>
          <pc:docMk/>
          <pc:sldMk cId="261159046" sldId="2147477324"/>
        </pc:sldMkLst>
      </pc:sldChg>
      <pc:sldChg chg="add del">
        <pc:chgData name="Bob Ward" userId="6da7c2dd-8e2e-469f-a216-c384312e2a2d" providerId="ADAL" clId="{15013093-79AF-4871-95D6-038AA22C98D6}" dt="2023-01-10T20:10:11.141" v="802" actId="47"/>
        <pc:sldMkLst>
          <pc:docMk/>
          <pc:sldMk cId="3904166085" sldId="2147477325"/>
        </pc:sldMkLst>
      </pc:sldChg>
      <pc:sldChg chg="del">
        <pc:chgData name="Bob Ward" userId="6da7c2dd-8e2e-469f-a216-c384312e2a2d" providerId="ADAL" clId="{15013093-79AF-4871-95D6-038AA22C98D6}" dt="2023-01-10T20:09:03.672" v="717" actId="47"/>
        <pc:sldMkLst>
          <pc:docMk/>
          <pc:sldMk cId="3512788645" sldId="2147477327"/>
        </pc:sldMkLst>
      </pc:sldChg>
      <pc:sldChg chg="del">
        <pc:chgData name="Bob Ward" userId="6da7c2dd-8e2e-469f-a216-c384312e2a2d" providerId="ADAL" clId="{15013093-79AF-4871-95D6-038AA22C98D6}" dt="2023-01-10T20:09:03.518" v="716" actId="47"/>
        <pc:sldMkLst>
          <pc:docMk/>
          <pc:sldMk cId="2186159777" sldId="2147477328"/>
        </pc:sldMkLst>
      </pc:sldChg>
      <pc:sldChg chg="del">
        <pc:chgData name="Bob Ward" userId="6da7c2dd-8e2e-469f-a216-c384312e2a2d" providerId="ADAL" clId="{15013093-79AF-4871-95D6-038AA22C98D6}" dt="2023-01-10T20:09:01.216" v="706" actId="47"/>
        <pc:sldMkLst>
          <pc:docMk/>
          <pc:sldMk cId="3487956801" sldId="2147477332"/>
        </pc:sldMkLst>
      </pc:sldChg>
      <pc:sldChg chg="del">
        <pc:chgData name="Bob Ward" userId="6da7c2dd-8e2e-469f-a216-c384312e2a2d" providerId="ADAL" clId="{15013093-79AF-4871-95D6-038AA22C98D6}" dt="2023-01-10T20:09:01.044" v="705" actId="47"/>
        <pc:sldMkLst>
          <pc:docMk/>
          <pc:sldMk cId="170805326" sldId="2147477334"/>
        </pc:sldMkLst>
      </pc:sldChg>
      <pc:sldChg chg="del">
        <pc:chgData name="Bob Ward" userId="6da7c2dd-8e2e-469f-a216-c384312e2a2d" providerId="ADAL" clId="{15013093-79AF-4871-95D6-038AA22C98D6}" dt="2023-01-10T20:09:00.887" v="704" actId="47"/>
        <pc:sldMkLst>
          <pc:docMk/>
          <pc:sldMk cId="2260530005" sldId="2147477335"/>
        </pc:sldMkLst>
      </pc:sldChg>
      <pc:sldChg chg="del">
        <pc:chgData name="Bob Ward" userId="6da7c2dd-8e2e-469f-a216-c384312e2a2d" providerId="ADAL" clId="{15013093-79AF-4871-95D6-038AA22C98D6}" dt="2023-01-10T20:09:29.154" v="726" actId="47"/>
        <pc:sldMkLst>
          <pc:docMk/>
          <pc:sldMk cId="3471407373" sldId="2147477337"/>
        </pc:sldMkLst>
      </pc:sldChg>
      <pc:sldChg chg="del">
        <pc:chgData name="Bob Ward" userId="6da7c2dd-8e2e-469f-a216-c384312e2a2d" providerId="ADAL" clId="{15013093-79AF-4871-95D6-038AA22C98D6}" dt="2023-01-10T20:09:02.520" v="710" actId="47"/>
        <pc:sldMkLst>
          <pc:docMk/>
          <pc:sldMk cId="67987278" sldId="2147477338"/>
        </pc:sldMkLst>
      </pc:sldChg>
      <pc:sldChg chg="del">
        <pc:chgData name="Bob Ward" userId="6da7c2dd-8e2e-469f-a216-c384312e2a2d" providerId="ADAL" clId="{15013093-79AF-4871-95D6-038AA22C98D6}" dt="2023-01-10T20:09:31.752" v="732" actId="47"/>
        <pc:sldMkLst>
          <pc:docMk/>
          <pc:sldMk cId="71079675" sldId="2147477339"/>
        </pc:sldMkLst>
      </pc:sldChg>
      <pc:sldChg chg="del">
        <pc:chgData name="Bob Ward" userId="6da7c2dd-8e2e-469f-a216-c384312e2a2d" providerId="ADAL" clId="{15013093-79AF-4871-95D6-038AA22C98D6}" dt="2023-01-10T16:35:26.504" v="89" actId="47"/>
        <pc:sldMkLst>
          <pc:docMk/>
          <pc:sldMk cId="3193802633" sldId="2147477340"/>
        </pc:sldMkLst>
      </pc:sldChg>
      <pc:sldChg chg="del">
        <pc:chgData name="Bob Ward" userId="6da7c2dd-8e2e-469f-a216-c384312e2a2d" providerId="ADAL" clId="{15013093-79AF-4871-95D6-038AA22C98D6}" dt="2023-01-10T20:09:41.992" v="757" actId="47"/>
        <pc:sldMkLst>
          <pc:docMk/>
          <pc:sldMk cId="2536840622" sldId="2147477342"/>
        </pc:sldMkLst>
      </pc:sldChg>
      <pc:sldChg chg="del">
        <pc:chgData name="Bob Ward" userId="6da7c2dd-8e2e-469f-a216-c384312e2a2d" providerId="ADAL" clId="{15013093-79AF-4871-95D6-038AA22C98D6}" dt="2023-01-10T20:09:43.441" v="760" actId="47"/>
        <pc:sldMkLst>
          <pc:docMk/>
          <pc:sldMk cId="1046927260" sldId="2147477343"/>
        </pc:sldMkLst>
      </pc:sldChg>
      <pc:sldChg chg="del">
        <pc:chgData name="Bob Ward" userId="6da7c2dd-8e2e-469f-a216-c384312e2a2d" providerId="ADAL" clId="{15013093-79AF-4871-95D6-038AA22C98D6}" dt="2023-01-10T20:09:30.480" v="729" actId="47"/>
        <pc:sldMkLst>
          <pc:docMk/>
          <pc:sldMk cId="3306114309" sldId="2147477344"/>
        </pc:sldMkLst>
      </pc:sldChg>
      <pc:sldChg chg="del">
        <pc:chgData name="Bob Ward" userId="6da7c2dd-8e2e-469f-a216-c384312e2a2d" providerId="ADAL" clId="{15013093-79AF-4871-95D6-038AA22C98D6}" dt="2023-01-10T20:09:30.922" v="730" actId="47"/>
        <pc:sldMkLst>
          <pc:docMk/>
          <pc:sldMk cId="1793096042" sldId="2147477345"/>
        </pc:sldMkLst>
      </pc:sldChg>
      <pc:sldChg chg="del">
        <pc:chgData name="Bob Ward" userId="6da7c2dd-8e2e-469f-a216-c384312e2a2d" providerId="ADAL" clId="{15013093-79AF-4871-95D6-038AA22C98D6}" dt="2023-01-10T20:09:32.182" v="733" actId="47"/>
        <pc:sldMkLst>
          <pc:docMk/>
          <pc:sldMk cId="2085471613" sldId="2147477346"/>
        </pc:sldMkLst>
      </pc:sldChg>
      <pc:sldChg chg="del">
        <pc:chgData name="Bob Ward" userId="6da7c2dd-8e2e-469f-a216-c384312e2a2d" providerId="ADAL" clId="{15013093-79AF-4871-95D6-038AA22C98D6}" dt="2023-01-10T20:09:36.883" v="742" actId="47"/>
        <pc:sldMkLst>
          <pc:docMk/>
          <pc:sldMk cId="650214167" sldId="2147477347"/>
        </pc:sldMkLst>
      </pc:sldChg>
      <pc:sldChg chg="del">
        <pc:chgData name="Bob Ward" userId="6da7c2dd-8e2e-469f-a216-c384312e2a2d" providerId="ADAL" clId="{15013093-79AF-4871-95D6-038AA22C98D6}" dt="2023-01-10T20:09:33.468" v="736" actId="47"/>
        <pc:sldMkLst>
          <pc:docMk/>
          <pc:sldMk cId="942627949" sldId="2147477348"/>
        </pc:sldMkLst>
      </pc:sldChg>
      <pc:sldChg chg="del">
        <pc:chgData name="Bob Ward" userId="6da7c2dd-8e2e-469f-a216-c384312e2a2d" providerId="ADAL" clId="{15013093-79AF-4871-95D6-038AA22C98D6}" dt="2023-01-10T20:09:35.138" v="739" actId="47"/>
        <pc:sldMkLst>
          <pc:docMk/>
          <pc:sldMk cId="3619275977" sldId="2147477349"/>
        </pc:sldMkLst>
      </pc:sldChg>
      <pc:sldChg chg="del">
        <pc:chgData name="Bob Ward" userId="6da7c2dd-8e2e-469f-a216-c384312e2a2d" providerId="ADAL" clId="{15013093-79AF-4871-95D6-038AA22C98D6}" dt="2023-01-10T20:09:43.875" v="762" actId="47"/>
        <pc:sldMkLst>
          <pc:docMk/>
          <pc:sldMk cId="4160359824" sldId="2147477354"/>
        </pc:sldMkLst>
      </pc:sldChg>
      <pc:sldChg chg="del">
        <pc:chgData name="Bob Ward" userId="6da7c2dd-8e2e-469f-a216-c384312e2a2d" providerId="ADAL" clId="{15013093-79AF-4871-95D6-038AA22C98D6}" dt="2023-01-10T20:08:59.383" v="697" actId="47"/>
        <pc:sldMkLst>
          <pc:docMk/>
          <pc:sldMk cId="3430189995" sldId="2147477355"/>
        </pc:sldMkLst>
      </pc:sldChg>
      <pc:sldChg chg="del">
        <pc:chgData name="Bob Ward" userId="6da7c2dd-8e2e-469f-a216-c384312e2a2d" providerId="ADAL" clId="{15013093-79AF-4871-95D6-038AA22C98D6}" dt="2023-01-10T20:09:34.431" v="738" actId="47"/>
        <pc:sldMkLst>
          <pc:docMk/>
          <pc:sldMk cId="3101951594" sldId="2147477360"/>
        </pc:sldMkLst>
      </pc:sldChg>
      <pc:sldChg chg="del">
        <pc:chgData name="Bob Ward" userId="6da7c2dd-8e2e-469f-a216-c384312e2a2d" providerId="ADAL" clId="{15013093-79AF-4871-95D6-038AA22C98D6}" dt="2023-01-10T20:09:46.803" v="771" actId="47"/>
        <pc:sldMkLst>
          <pc:docMk/>
          <pc:sldMk cId="1920424182" sldId="2147477367"/>
        </pc:sldMkLst>
      </pc:sldChg>
      <pc:sldChg chg="del">
        <pc:chgData name="Bob Ward" userId="6da7c2dd-8e2e-469f-a216-c384312e2a2d" providerId="ADAL" clId="{15013093-79AF-4871-95D6-038AA22C98D6}" dt="2023-01-10T20:09:27.262" v="720" actId="47"/>
        <pc:sldMkLst>
          <pc:docMk/>
          <pc:sldMk cId="2912351574" sldId="2147477368"/>
        </pc:sldMkLst>
      </pc:sldChg>
      <pc:sldChg chg="del">
        <pc:chgData name="Bob Ward" userId="6da7c2dd-8e2e-469f-a216-c384312e2a2d" providerId="ADAL" clId="{15013093-79AF-4871-95D6-038AA22C98D6}" dt="2023-01-10T20:09:27.466" v="721" actId="47"/>
        <pc:sldMkLst>
          <pc:docMk/>
          <pc:sldMk cId="3372066350" sldId="2147477369"/>
        </pc:sldMkLst>
      </pc:sldChg>
      <pc:sldChg chg="del">
        <pc:chgData name="Bob Ward" userId="6da7c2dd-8e2e-469f-a216-c384312e2a2d" providerId="ADAL" clId="{15013093-79AF-4871-95D6-038AA22C98D6}" dt="2023-01-10T20:08:57.839" v="689" actId="47"/>
        <pc:sldMkLst>
          <pc:docMk/>
          <pc:sldMk cId="3473562780" sldId="2147477372"/>
        </pc:sldMkLst>
      </pc:sldChg>
      <pc:sldChg chg="del">
        <pc:chgData name="Bob Ward" userId="6da7c2dd-8e2e-469f-a216-c384312e2a2d" providerId="ADAL" clId="{15013093-79AF-4871-95D6-038AA22C98D6}" dt="2023-01-10T20:08:59.795" v="699" actId="47"/>
        <pc:sldMkLst>
          <pc:docMk/>
          <pc:sldMk cId="1887458987" sldId="2147477378"/>
        </pc:sldMkLst>
      </pc:sldChg>
      <pc:sldChg chg="del">
        <pc:chgData name="Bob Ward" userId="6da7c2dd-8e2e-469f-a216-c384312e2a2d" providerId="ADAL" clId="{15013093-79AF-4871-95D6-038AA22C98D6}" dt="2023-01-10T20:09:00.294" v="701" actId="47"/>
        <pc:sldMkLst>
          <pc:docMk/>
          <pc:sldMk cId="757016235" sldId="2147477379"/>
        </pc:sldMkLst>
      </pc:sldChg>
      <pc:sldChg chg="del">
        <pc:chgData name="Bob Ward" userId="6da7c2dd-8e2e-469f-a216-c384312e2a2d" providerId="ADAL" clId="{15013093-79AF-4871-95D6-038AA22C98D6}" dt="2023-01-10T20:09:01.958" v="709" actId="47"/>
        <pc:sldMkLst>
          <pc:docMk/>
          <pc:sldMk cId="2470663733" sldId="2147477380"/>
        </pc:sldMkLst>
      </pc:sldChg>
      <pc:sldChg chg="del">
        <pc:chgData name="Bob Ward" userId="6da7c2dd-8e2e-469f-a216-c384312e2a2d" providerId="ADAL" clId="{15013093-79AF-4871-95D6-038AA22C98D6}" dt="2023-01-10T20:09:39.771" v="750" actId="47"/>
        <pc:sldMkLst>
          <pc:docMk/>
          <pc:sldMk cId="1516796794" sldId="2147477382"/>
        </pc:sldMkLst>
      </pc:sldChg>
      <pc:sldChg chg="del">
        <pc:chgData name="Bob Ward" userId="6da7c2dd-8e2e-469f-a216-c384312e2a2d" providerId="ADAL" clId="{15013093-79AF-4871-95D6-038AA22C98D6}" dt="2023-01-10T20:09:32.633" v="734" actId="47"/>
        <pc:sldMkLst>
          <pc:docMk/>
          <pc:sldMk cId="3778217308" sldId="2147477383"/>
        </pc:sldMkLst>
      </pc:sldChg>
      <pc:sldChg chg="add del">
        <pc:chgData name="Bob Ward" userId="6da7c2dd-8e2e-469f-a216-c384312e2a2d" providerId="ADAL" clId="{15013093-79AF-4871-95D6-038AA22C98D6}" dt="2023-01-10T20:10:02.125" v="796" actId="47"/>
        <pc:sldMkLst>
          <pc:docMk/>
          <pc:sldMk cId="1819996943" sldId="2147477384"/>
        </pc:sldMkLst>
      </pc:sldChg>
      <pc:sldChg chg="del">
        <pc:chgData name="Bob Ward" userId="6da7c2dd-8e2e-469f-a216-c384312e2a2d" providerId="ADAL" clId="{15013093-79AF-4871-95D6-038AA22C98D6}" dt="2023-01-10T20:08:58" v="690" actId="47"/>
        <pc:sldMkLst>
          <pc:docMk/>
          <pc:sldMk cId="4138828345" sldId="2147477385"/>
        </pc:sldMkLst>
      </pc:sldChg>
      <pc:sldChg chg="del">
        <pc:chgData name="Bob Ward" userId="6da7c2dd-8e2e-469f-a216-c384312e2a2d" providerId="ADAL" clId="{15013093-79AF-4871-95D6-038AA22C98D6}" dt="2023-01-10T20:09:37.314" v="743" actId="47"/>
        <pc:sldMkLst>
          <pc:docMk/>
          <pc:sldMk cId="1617370057" sldId="2147478825"/>
        </pc:sldMkLst>
      </pc:sldChg>
      <pc:sldChg chg="del">
        <pc:chgData name="Bob Ward" userId="6da7c2dd-8e2e-469f-a216-c384312e2a2d" providerId="ADAL" clId="{15013093-79AF-4871-95D6-038AA22C98D6}" dt="2023-01-10T20:09:44.330" v="764" actId="47"/>
        <pc:sldMkLst>
          <pc:docMk/>
          <pc:sldMk cId="39748029" sldId="2147478826"/>
        </pc:sldMkLst>
      </pc:sldChg>
      <pc:sldChg chg="del">
        <pc:chgData name="Bob Ward" userId="6da7c2dd-8e2e-469f-a216-c384312e2a2d" providerId="ADAL" clId="{15013093-79AF-4871-95D6-038AA22C98D6}" dt="2023-01-10T20:09:43.064" v="759" actId="47"/>
        <pc:sldMkLst>
          <pc:docMk/>
          <pc:sldMk cId="3797744977" sldId="2147478827"/>
        </pc:sldMkLst>
      </pc:sldChg>
      <pc:sldChg chg="del">
        <pc:chgData name="Bob Ward" userId="6da7c2dd-8e2e-469f-a216-c384312e2a2d" providerId="ADAL" clId="{15013093-79AF-4871-95D6-038AA22C98D6}" dt="2023-01-10T20:09:01.657" v="708" actId="47"/>
        <pc:sldMkLst>
          <pc:docMk/>
          <pc:sldMk cId="1945558357" sldId="2147478829"/>
        </pc:sldMkLst>
      </pc:sldChg>
      <pc:sldChg chg="del">
        <pc:chgData name="Bob Ward" userId="6da7c2dd-8e2e-469f-a216-c384312e2a2d" providerId="ADAL" clId="{15013093-79AF-4871-95D6-038AA22C98D6}" dt="2023-01-10T20:09:01.425" v="707" actId="47"/>
        <pc:sldMkLst>
          <pc:docMk/>
          <pc:sldMk cId="4203065452" sldId="2147478830"/>
        </pc:sldMkLst>
      </pc:sldChg>
      <pc:sldChg chg="del">
        <pc:chgData name="Bob Ward" userId="6da7c2dd-8e2e-469f-a216-c384312e2a2d" providerId="ADAL" clId="{15013093-79AF-4871-95D6-038AA22C98D6}" dt="2023-01-10T20:09:02.718" v="712" actId="47"/>
        <pc:sldMkLst>
          <pc:docMk/>
          <pc:sldMk cId="694086920" sldId="2147478831"/>
        </pc:sldMkLst>
      </pc:sldChg>
      <pc:sldChg chg="del">
        <pc:chgData name="Bob Ward" userId="6da7c2dd-8e2e-469f-a216-c384312e2a2d" providerId="ADAL" clId="{15013093-79AF-4871-95D6-038AA22C98D6}" dt="2023-01-10T20:09:26.301" v="718" actId="47"/>
        <pc:sldMkLst>
          <pc:docMk/>
          <pc:sldMk cId="3040709354" sldId="2147478832"/>
        </pc:sldMkLst>
      </pc:sldChg>
      <pc:sldChg chg="del">
        <pc:chgData name="Bob Ward" userId="6da7c2dd-8e2e-469f-a216-c384312e2a2d" providerId="ADAL" clId="{15013093-79AF-4871-95D6-038AA22C98D6}" dt="2023-01-10T20:09:49.683" v="780" actId="47"/>
        <pc:sldMkLst>
          <pc:docMk/>
          <pc:sldMk cId="1364617844" sldId="2147478833"/>
        </pc:sldMkLst>
      </pc:sldChg>
      <pc:sldChg chg="del">
        <pc:chgData name="Bob Ward" userId="6da7c2dd-8e2e-469f-a216-c384312e2a2d" providerId="ADAL" clId="{15013093-79AF-4871-95D6-038AA22C98D6}" dt="2023-01-10T20:09:47.703" v="775" actId="47"/>
        <pc:sldMkLst>
          <pc:docMk/>
          <pc:sldMk cId="3194385611" sldId="2147478834"/>
        </pc:sldMkLst>
      </pc:sldChg>
      <pc:sldChg chg="del">
        <pc:chgData name="Bob Ward" userId="6da7c2dd-8e2e-469f-a216-c384312e2a2d" providerId="ADAL" clId="{15013093-79AF-4871-95D6-038AA22C98D6}" dt="2023-01-10T20:08:58.636" v="693" actId="47"/>
        <pc:sldMkLst>
          <pc:docMk/>
          <pc:sldMk cId="727889510" sldId="2147478835"/>
        </pc:sldMkLst>
      </pc:sldChg>
      <pc:sldChg chg="del">
        <pc:chgData name="Bob Ward" userId="6da7c2dd-8e2e-469f-a216-c384312e2a2d" providerId="ADAL" clId="{15013093-79AF-4871-95D6-038AA22C98D6}" dt="2023-01-10T20:08:57.701" v="688" actId="47"/>
        <pc:sldMkLst>
          <pc:docMk/>
          <pc:sldMk cId="2445104643" sldId="2147478837"/>
        </pc:sldMkLst>
      </pc:sldChg>
      <pc:sldChg chg="del">
        <pc:chgData name="Bob Ward" userId="6da7c2dd-8e2e-469f-a216-c384312e2a2d" providerId="ADAL" clId="{15013093-79AF-4871-95D6-038AA22C98D6}" dt="2023-01-10T20:08:59.175" v="696" actId="47"/>
        <pc:sldMkLst>
          <pc:docMk/>
          <pc:sldMk cId="3406116543" sldId="2147478838"/>
        </pc:sldMkLst>
      </pc:sldChg>
      <pc:sldChg chg="del">
        <pc:chgData name="Bob Ward" userId="6da7c2dd-8e2e-469f-a216-c384312e2a2d" providerId="ADAL" clId="{15013093-79AF-4871-95D6-038AA22C98D6}" dt="2023-01-10T20:09:37.658" v="744" actId="47"/>
        <pc:sldMkLst>
          <pc:docMk/>
          <pc:sldMk cId="3202648203" sldId="2147478839"/>
        </pc:sldMkLst>
      </pc:sldChg>
      <pc:sldChg chg="del">
        <pc:chgData name="Bob Ward" userId="6da7c2dd-8e2e-469f-a216-c384312e2a2d" providerId="ADAL" clId="{15013093-79AF-4871-95D6-038AA22C98D6}" dt="2023-01-10T20:09:37.923" v="745" actId="47"/>
        <pc:sldMkLst>
          <pc:docMk/>
          <pc:sldMk cId="4153605310" sldId="2147478840"/>
        </pc:sldMkLst>
      </pc:sldChg>
      <pc:sldChg chg="del">
        <pc:chgData name="Bob Ward" userId="6da7c2dd-8e2e-469f-a216-c384312e2a2d" providerId="ADAL" clId="{15013093-79AF-4871-95D6-038AA22C98D6}" dt="2023-01-10T20:09:44.665" v="765" actId="47"/>
        <pc:sldMkLst>
          <pc:docMk/>
          <pc:sldMk cId="3898580161" sldId="2147478841"/>
        </pc:sldMkLst>
      </pc:sldChg>
      <pc:sldChg chg="del">
        <pc:chgData name="Bob Ward" userId="6da7c2dd-8e2e-469f-a216-c384312e2a2d" providerId="ADAL" clId="{15013093-79AF-4871-95D6-038AA22C98D6}" dt="2023-01-10T20:09:45.044" v="766" actId="47"/>
        <pc:sldMkLst>
          <pc:docMk/>
          <pc:sldMk cId="4022753205" sldId="2147478842"/>
        </pc:sldMkLst>
      </pc:sldChg>
      <pc:sldChg chg="del">
        <pc:chgData name="Bob Ward" userId="6da7c2dd-8e2e-469f-a216-c384312e2a2d" providerId="ADAL" clId="{15013093-79AF-4871-95D6-038AA22C98D6}" dt="2023-01-10T20:09:48.269" v="776" actId="47"/>
        <pc:sldMkLst>
          <pc:docMk/>
          <pc:sldMk cId="2456172909" sldId="2147478843"/>
        </pc:sldMkLst>
      </pc:sldChg>
      <pc:sldChg chg="del">
        <pc:chgData name="Bob Ward" userId="6da7c2dd-8e2e-469f-a216-c384312e2a2d" providerId="ADAL" clId="{15013093-79AF-4871-95D6-038AA22C98D6}" dt="2023-01-10T20:09:50.144" v="781" actId="47"/>
        <pc:sldMkLst>
          <pc:docMk/>
          <pc:sldMk cId="3870653684" sldId="2147478844"/>
        </pc:sldMkLst>
      </pc:sldChg>
      <pc:sldChg chg="del">
        <pc:chgData name="Bob Ward" userId="6da7c2dd-8e2e-469f-a216-c384312e2a2d" providerId="ADAL" clId="{15013093-79AF-4871-95D6-038AA22C98D6}" dt="2023-01-10T20:08:58.204" v="691" actId="47"/>
        <pc:sldMkLst>
          <pc:docMk/>
          <pc:sldMk cId="3111093952" sldId="2147478845"/>
        </pc:sldMkLst>
      </pc:sldChg>
      <pc:sldChg chg="del">
        <pc:chgData name="Bob Ward" userId="6da7c2dd-8e2e-469f-a216-c384312e2a2d" providerId="ADAL" clId="{15013093-79AF-4871-95D6-038AA22C98D6}" dt="2023-01-10T20:08:59.997" v="700" actId="47"/>
        <pc:sldMkLst>
          <pc:docMk/>
          <pc:sldMk cId="3123820376" sldId="2147478846"/>
        </pc:sldMkLst>
      </pc:sldChg>
      <pc:sldChg chg="add del">
        <pc:chgData name="Bob Ward" userId="6da7c2dd-8e2e-469f-a216-c384312e2a2d" providerId="ADAL" clId="{15013093-79AF-4871-95D6-038AA22C98D6}" dt="2023-01-10T20:08:33.128" v="681" actId="47"/>
        <pc:sldMkLst>
          <pc:docMk/>
          <pc:sldMk cId="243114111" sldId="2147478847"/>
        </pc:sldMkLst>
      </pc:sldChg>
    </pc:docChg>
  </pc:docChgLst>
  <pc:docChgLst>
    <pc:chgData name="Bob Ward" userId="6da7c2dd-8e2e-469f-a216-c384312e2a2d" providerId="ADAL" clId="{3B9BF7C9-2F8D-462B-8FF7-D89081797641}"/>
    <pc:docChg chg="undo custSel addSld delSld modSld sldOrd delSection modSection">
      <pc:chgData name="Bob Ward" userId="6da7c2dd-8e2e-469f-a216-c384312e2a2d" providerId="ADAL" clId="{3B9BF7C9-2F8D-462B-8FF7-D89081797641}" dt="2023-02-01T18:16:59.423" v="2065"/>
      <pc:docMkLst>
        <pc:docMk/>
      </pc:docMkLst>
      <pc:sldChg chg="modSp del mod modShow">
        <pc:chgData name="Bob Ward" userId="6da7c2dd-8e2e-469f-a216-c384312e2a2d" providerId="ADAL" clId="{3B9BF7C9-2F8D-462B-8FF7-D89081797641}" dt="2023-01-25T21:24:53.730" v="822" actId="47"/>
        <pc:sldMkLst>
          <pc:docMk/>
          <pc:sldMk cId="3361306358" sldId="2076137339"/>
        </pc:sldMkLst>
        <pc:spChg chg="mod">
          <ac:chgData name="Bob Ward" userId="6da7c2dd-8e2e-469f-a216-c384312e2a2d" providerId="ADAL" clId="{3B9BF7C9-2F8D-462B-8FF7-D89081797641}" dt="2023-01-11T20:43:46.307" v="411" actId="20577"/>
          <ac:spMkLst>
            <pc:docMk/>
            <pc:sldMk cId="3361306358" sldId="2076137339"/>
            <ac:spMk id="11" creationId="{9C409991-DBD2-4E9D-830D-A6790320A566}"/>
          </ac:spMkLst>
        </pc:spChg>
        <pc:graphicFrameChg chg="mod">
          <ac:chgData name="Bob Ward" userId="6da7c2dd-8e2e-469f-a216-c384312e2a2d" providerId="ADAL" clId="{3B9BF7C9-2F8D-462B-8FF7-D89081797641}" dt="2023-01-11T20:43:37.492" v="405" actId="20577"/>
          <ac:graphicFrameMkLst>
            <pc:docMk/>
            <pc:sldMk cId="3361306358" sldId="2076137339"/>
            <ac:graphicFrameMk id="4" creationId="{AA88BD6C-824E-F582-8E75-29236EDF6F2F}"/>
          </ac:graphicFrameMkLst>
        </pc:graphicFrameChg>
      </pc:sldChg>
      <pc:sldChg chg="modSp del mod">
        <pc:chgData name="Bob Ward" userId="6da7c2dd-8e2e-469f-a216-c384312e2a2d" providerId="ADAL" clId="{3B9BF7C9-2F8D-462B-8FF7-D89081797641}" dt="2023-01-24T17:56:13.304" v="441" actId="47"/>
        <pc:sldMkLst>
          <pc:docMk/>
          <pc:sldMk cId="2651755647" sldId="2076138386"/>
        </pc:sldMkLst>
        <pc:spChg chg="mod">
          <ac:chgData name="Bob Ward" userId="6da7c2dd-8e2e-469f-a216-c384312e2a2d" providerId="ADAL" clId="{3B9BF7C9-2F8D-462B-8FF7-D89081797641}" dt="2023-01-11T20:37:54.242" v="27" actId="20577"/>
          <ac:spMkLst>
            <pc:docMk/>
            <pc:sldMk cId="2651755647" sldId="2076138386"/>
            <ac:spMk id="4" creationId="{CDAE1169-E50E-31B2-8603-8E7C6E90A28B}"/>
          </ac:spMkLst>
        </pc:spChg>
      </pc:sldChg>
      <pc:sldChg chg="modSp add del mod">
        <pc:chgData name="Bob Ward" userId="6da7c2dd-8e2e-469f-a216-c384312e2a2d" providerId="ADAL" clId="{3B9BF7C9-2F8D-462B-8FF7-D89081797641}" dt="2023-01-29T19:44:19.598" v="1857" actId="20577"/>
        <pc:sldMkLst>
          <pc:docMk/>
          <pc:sldMk cId="561508236" sldId="2147477285"/>
        </pc:sldMkLst>
        <pc:spChg chg="mod">
          <ac:chgData name="Bob Ward" userId="6da7c2dd-8e2e-469f-a216-c384312e2a2d" providerId="ADAL" clId="{3B9BF7C9-2F8D-462B-8FF7-D89081797641}" dt="2023-01-29T19:44:19.598" v="1857" actId="20577"/>
          <ac:spMkLst>
            <pc:docMk/>
            <pc:sldMk cId="561508236" sldId="2147477285"/>
            <ac:spMk id="3" creationId="{E9AE23EC-62A6-0F44-976B-447F233FC001}"/>
          </ac:spMkLst>
        </pc:spChg>
      </pc:sldChg>
      <pc:sldChg chg="del">
        <pc:chgData name="Bob Ward" userId="6da7c2dd-8e2e-469f-a216-c384312e2a2d" providerId="ADAL" clId="{3B9BF7C9-2F8D-462B-8FF7-D89081797641}" dt="2023-01-24T18:02:22.040" v="619" actId="47"/>
        <pc:sldMkLst>
          <pc:docMk/>
          <pc:sldMk cId="2619705641" sldId="2147477377"/>
        </pc:sldMkLst>
      </pc:sldChg>
      <pc:sldChg chg="add del ord modNotesTx">
        <pc:chgData name="Bob Ward" userId="6da7c2dd-8e2e-469f-a216-c384312e2a2d" providerId="ADAL" clId="{3B9BF7C9-2F8D-462B-8FF7-D89081797641}" dt="2023-01-29T02:24:55.936" v="1062" actId="47"/>
        <pc:sldMkLst>
          <pc:docMk/>
          <pc:sldMk cId="1819996943" sldId="2147477384"/>
        </pc:sldMkLst>
      </pc:sldChg>
      <pc:sldChg chg="modSp add mod">
        <pc:chgData name="Bob Ward" userId="6da7c2dd-8e2e-469f-a216-c384312e2a2d" providerId="ADAL" clId="{3B9BF7C9-2F8D-462B-8FF7-D89081797641}" dt="2023-01-29T19:20:08.086" v="1856" actId="6549"/>
        <pc:sldMkLst>
          <pc:docMk/>
          <pc:sldMk cId="4158027647" sldId="2147477385"/>
        </pc:sldMkLst>
        <pc:spChg chg="mod">
          <ac:chgData name="Bob Ward" userId="6da7c2dd-8e2e-469f-a216-c384312e2a2d" providerId="ADAL" clId="{3B9BF7C9-2F8D-462B-8FF7-D89081797641}" dt="2023-01-25T21:40:19.367" v="882" actId="6549"/>
          <ac:spMkLst>
            <pc:docMk/>
            <pc:sldMk cId="4158027647" sldId="2147477385"/>
            <ac:spMk id="2" creationId="{F11C841D-C464-7FE0-0FE1-2D51F47B4A9C}"/>
          </ac:spMkLst>
        </pc:spChg>
        <pc:spChg chg="mod">
          <ac:chgData name="Bob Ward" userId="6da7c2dd-8e2e-469f-a216-c384312e2a2d" providerId="ADAL" clId="{3B9BF7C9-2F8D-462B-8FF7-D89081797641}" dt="2023-01-29T19:20:08.086" v="1856" actId="6549"/>
          <ac:spMkLst>
            <pc:docMk/>
            <pc:sldMk cId="4158027647" sldId="2147477385"/>
            <ac:spMk id="7" creationId="{367500EF-1F79-46EB-8D50-D12A6C3E3133}"/>
          </ac:spMkLst>
        </pc:spChg>
      </pc:sldChg>
      <pc:sldChg chg="add modAnim">
        <pc:chgData name="Bob Ward" userId="6da7c2dd-8e2e-469f-a216-c384312e2a2d" providerId="ADAL" clId="{3B9BF7C9-2F8D-462B-8FF7-D89081797641}" dt="2023-02-01T18:16:59.423" v="2065"/>
        <pc:sldMkLst>
          <pc:docMk/>
          <pc:sldMk cId="2632096807" sldId="2147477388"/>
        </pc:sldMkLst>
      </pc:sldChg>
      <pc:sldChg chg="delSp add del mod modAnim">
        <pc:chgData name="Bob Ward" userId="6da7c2dd-8e2e-469f-a216-c384312e2a2d" providerId="ADAL" clId="{3B9BF7C9-2F8D-462B-8FF7-D89081797641}" dt="2023-01-24T18:23:16.498" v="815" actId="47"/>
        <pc:sldMkLst>
          <pc:docMk/>
          <pc:sldMk cId="3063490604" sldId="2147477390"/>
        </pc:sldMkLst>
        <pc:spChg chg="topLvl">
          <ac:chgData name="Bob Ward" userId="6da7c2dd-8e2e-469f-a216-c384312e2a2d" providerId="ADAL" clId="{3B9BF7C9-2F8D-462B-8FF7-D89081797641}" dt="2023-01-24T17:55:47.146" v="438" actId="165"/>
          <ac:spMkLst>
            <pc:docMk/>
            <pc:sldMk cId="3063490604" sldId="2147477390"/>
            <ac:spMk id="25" creationId="{DA64FC72-6C54-7433-66BE-5F327019D2CD}"/>
          </ac:spMkLst>
        </pc:spChg>
        <pc:spChg chg="topLvl">
          <ac:chgData name="Bob Ward" userId="6da7c2dd-8e2e-469f-a216-c384312e2a2d" providerId="ADAL" clId="{3B9BF7C9-2F8D-462B-8FF7-D89081797641}" dt="2023-01-24T17:55:47.146" v="438" actId="165"/>
          <ac:spMkLst>
            <pc:docMk/>
            <pc:sldMk cId="3063490604" sldId="2147477390"/>
            <ac:spMk id="26" creationId="{A2CD5111-4F63-CBBF-1DBE-68F87F59A68B}"/>
          </ac:spMkLst>
        </pc:spChg>
        <pc:grpChg chg="topLvl">
          <ac:chgData name="Bob Ward" userId="6da7c2dd-8e2e-469f-a216-c384312e2a2d" providerId="ADAL" clId="{3B9BF7C9-2F8D-462B-8FF7-D89081797641}" dt="2023-01-24T17:55:47.146" v="438" actId="165"/>
          <ac:grpSpMkLst>
            <pc:docMk/>
            <pc:sldMk cId="3063490604" sldId="2147477390"/>
            <ac:grpSpMk id="48" creationId="{6639A72C-6853-E372-37C6-761C2C55F701}"/>
          </ac:grpSpMkLst>
        </pc:grpChg>
        <pc:grpChg chg="del">
          <ac:chgData name="Bob Ward" userId="6da7c2dd-8e2e-469f-a216-c384312e2a2d" providerId="ADAL" clId="{3B9BF7C9-2F8D-462B-8FF7-D89081797641}" dt="2023-01-24T17:55:47.146" v="438" actId="165"/>
          <ac:grpSpMkLst>
            <pc:docMk/>
            <pc:sldMk cId="3063490604" sldId="2147477390"/>
            <ac:grpSpMk id="137" creationId="{80EC4655-767A-AAEA-42B9-DE53F075E0B0}"/>
          </ac:grpSpMkLst>
        </pc:grpChg>
      </pc:sldChg>
      <pc:sldChg chg="new del">
        <pc:chgData name="Bob Ward" userId="6da7c2dd-8e2e-469f-a216-c384312e2a2d" providerId="ADAL" clId="{3B9BF7C9-2F8D-462B-8FF7-D89081797641}" dt="2023-01-24T17:56:56.073" v="444" actId="680"/>
        <pc:sldMkLst>
          <pc:docMk/>
          <pc:sldMk cId="172604530" sldId="2147477391"/>
        </pc:sldMkLst>
      </pc:sldChg>
      <pc:sldChg chg="addSp modSp new mod modAnim">
        <pc:chgData name="Bob Ward" userId="6da7c2dd-8e2e-469f-a216-c384312e2a2d" providerId="ADAL" clId="{3B9BF7C9-2F8D-462B-8FF7-D89081797641}" dt="2023-01-31T03:22:07.799" v="1879" actId="207"/>
        <pc:sldMkLst>
          <pc:docMk/>
          <pc:sldMk cId="1299879876" sldId="2147477391"/>
        </pc:sldMkLst>
        <pc:spChg chg="mod">
          <ac:chgData name="Bob Ward" userId="6da7c2dd-8e2e-469f-a216-c384312e2a2d" providerId="ADAL" clId="{3B9BF7C9-2F8D-462B-8FF7-D89081797641}" dt="2023-01-24T17:57:14.175" v="486" actId="20577"/>
          <ac:spMkLst>
            <pc:docMk/>
            <pc:sldMk cId="1299879876" sldId="2147477391"/>
            <ac:spMk id="2" creationId="{D18ABFEE-0C72-B936-8F7C-F36EC745C512}"/>
          </ac:spMkLst>
        </pc:spChg>
        <pc:spChg chg="mod">
          <ac:chgData name="Bob Ward" userId="6da7c2dd-8e2e-469f-a216-c384312e2a2d" providerId="ADAL" clId="{3B9BF7C9-2F8D-462B-8FF7-D89081797641}" dt="2023-01-29T19:10:49.988" v="1822" actId="6549"/>
          <ac:spMkLst>
            <pc:docMk/>
            <pc:sldMk cId="1299879876" sldId="2147477391"/>
            <ac:spMk id="3" creationId="{F483804B-624E-AA53-C2EB-AE88566219AF}"/>
          </ac:spMkLst>
        </pc:spChg>
        <pc:spChg chg="add mod">
          <ac:chgData name="Bob Ward" userId="6da7c2dd-8e2e-469f-a216-c384312e2a2d" providerId="ADAL" clId="{3B9BF7C9-2F8D-462B-8FF7-D89081797641}" dt="2023-01-29T19:06:06.886" v="1743" actId="20577"/>
          <ac:spMkLst>
            <pc:docMk/>
            <pc:sldMk cId="1299879876" sldId="2147477391"/>
            <ac:spMk id="5" creationId="{C0A7E33D-F37B-C675-8959-A4FC66B6640F}"/>
          </ac:spMkLst>
        </pc:spChg>
        <pc:spChg chg="add mod">
          <ac:chgData name="Bob Ward" userId="6da7c2dd-8e2e-469f-a216-c384312e2a2d" providerId="ADAL" clId="{3B9BF7C9-2F8D-462B-8FF7-D89081797641}" dt="2023-01-29T19:07:38.931" v="1758" actId="1076"/>
          <ac:spMkLst>
            <pc:docMk/>
            <pc:sldMk cId="1299879876" sldId="2147477391"/>
            <ac:spMk id="7" creationId="{C2D35D76-F951-A0BC-CB7D-3E39B96364F0}"/>
          </ac:spMkLst>
        </pc:spChg>
        <pc:spChg chg="add mod">
          <ac:chgData name="Bob Ward" userId="6da7c2dd-8e2e-469f-a216-c384312e2a2d" providerId="ADAL" clId="{3B9BF7C9-2F8D-462B-8FF7-D89081797641}" dt="2023-01-29T19:07:28.577" v="1757" actId="1076"/>
          <ac:spMkLst>
            <pc:docMk/>
            <pc:sldMk cId="1299879876" sldId="2147477391"/>
            <ac:spMk id="9" creationId="{5BF1B700-7F39-F89E-C2BA-DEF2BCBC23D2}"/>
          </ac:spMkLst>
        </pc:spChg>
        <pc:spChg chg="add mod">
          <ac:chgData name="Bob Ward" userId="6da7c2dd-8e2e-469f-a216-c384312e2a2d" providerId="ADAL" clId="{3B9BF7C9-2F8D-462B-8FF7-D89081797641}" dt="2023-01-29T19:08:45.259" v="1766" actId="14100"/>
          <ac:spMkLst>
            <pc:docMk/>
            <pc:sldMk cId="1299879876" sldId="2147477391"/>
            <ac:spMk id="12" creationId="{1D3578AF-A3BF-C807-7AE4-A261758D0025}"/>
          </ac:spMkLst>
        </pc:spChg>
        <pc:spChg chg="add mod">
          <ac:chgData name="Bob Ward" userId="6da7c2dd-8e2e-469f-a216-c384312e2a2d" providerId="ADAL" clId="{3B9BF7C9-2F8D-462B-8FF7-D89081797641}" dt="2023-01-29T19:09:05.396" v="1770" actId="14100"/>
          <ac:spMkLst>
            <pc:docMk/>
            <pc:sldMk cId="1299879876" sldId="2147477391"/>
            <ac:spMk id="13" creationId="{ECFB0DDE-681D-FB03-5599-4FA83623AE9A}"/>
          </ac:spMkLst>
        </pc:spChg>
        <pc:spChg chg="add mod">
          <ac:chgData name="Bob Ward" userId="6da7c2dd-8e2e-469f-a216-c384312e2a2d" providerId="ADAL" clId="{3B9BF7C9-2F8D-462B-8FF7-D89081797641}" dt="2023-01-29T19:09:29.630" v="1773" actId="14100"/>
          <ac:spMkLst>
            <pc:docMk/>
            <pc:sldMk cId="1299879876" sldId="2147477391"/>
            <ac:spMk id="14" creationId="{950BA230-8451-2CC1-9305-46779DC59D75}"/>
          </ac:spMkLst>
        </pc:spChg>
        <pc:spChg chg="add mod">
          <ac:chgData name="Bob Ward" userId="6da7c2dd-8e2e-469f-a216-c384312e2a2d" providerId="ADAL" clId="{3B9BF7C9-2F8D-462B-8FF7-D89081797641}" dt="2023-01-31T03:22:07.799" v="1879" actId="207"/>
          <ac:spMkLst>
            <pc:docMk/>
            <pc:sldMk cId="1299879876" sldId="2147477391"/>
            <ac:spMk id="17" creationId="{F32C492C-2357-7CA8-FE0C-B670FB63237B}"/>
          </ac:spMkLst>
        </pc:spChg>
        <pc:picChg chg="add mod">
          <ac:chgData name="Bob Ward" userId="6da7c2dd-8e2e-469f-a216-c384312e2a2d" providerId="ADAL" clId="{3B9BF7C9-2F8D-462B-8FF7-D89081797641}" dt="2023-01-29T19:10:24.652" v="1810" actId="1076"/>
          <ac:picMkLst>
            <pc:docMk/>
            <pc:sldMk cId="1299879876" sldId="2147477391"/>
            <ac:picMk id="16" creationId="{E6CCC6C9-52BF-73E0-7236-8D5F0DFC3843}"/>
          </ac:picMkLst>
        </pc:picChg>
        <pc:cxnChg chg="add mod">
          <ac:chgData name="Bob Ward" userId="6da7c2dd-8e2e-469f-a216-c384312e2a2d" providerId="ADAL" clId="{3B9BF7C9-2F8D-462B-8FF7-D89081797641}" dt="2023-01-29T19:11:08.952" v="1825" actId="1076"/>
          <ac:cxnSpMkLst>
            <pc:docMk/>
            <pc:sldMk cId="1299879876" sldId="2147477391"/>
            <ac:cxnSpMk id="11" creationId="{E754954E-5809-A064-81D5-2759CBC4C065}"/>
          </ac:cxnSpMkLst>
        </pc:cxnChg>
      </pc:sldChg>
      <pc:sldChg chg="new del">
        <pc:chgData name="Bob Ward" userId="6da7c2dd-8e2e-469f-a216-c384312e2a2d" providerId="ADAL" clId="{3B9BF7C9-2F8D-462B-8FF7-D89081797641}" dt="2023-01-24T17:57:01.668" v="446" actId="680"/>
        <pc:sldMkLst>
          <pc:docMk/>
          <pc:sldMk cId="2589026953" sldId="2147477391"/>
        </pc:sldMkLst>
      </pc:sldChg>
      <pc:sldChg chg="addSp modSp add mod modAnim">
        <pc:chgData name="Bob Ward" userId="6da7c2dd-8e2e-469f-a216-c384312e2a2d" providerId="ADAL" clId="{3B9BF7C9-2F8D-462B-8FF7-D89081797641}" dt="2023-01-29T18:56:17.930" v="1417" actId="20577"/>
        <pc:sldMkLst>
          <pc:docMk/>
          <pc:sldMk cId="759692096" sldId="2147477392"/>
        </pc:sldMkLst>
        <pc:spChg chg="add mod">
          <ac:chgData name="Bob Ward" userId="6da7c2dd-8e2e-469f-a216-c384312e2a2d" providerId="ADAL" clId="{3B9BF7C9-2F8D-462B-8FF7-D89081797641}" dt="2023-01-29T03:31:22.614" v="1294" actId="1076"/>
          <ac:spMkLst>
            <pc:docMk/>
            <pc:sldMk cId="759692096" sldId="2147477392"/>
            <ac:spMk id="3" creationId="{4B7A5ACA-FF7B-C2A9-6DCA-349043F79691}"/>
          </ac:spMkLst>
        </pc:spChg>
        <pc:graphicFrameChg chg="mod">
          <ac:chgData name="Bob Ward" userId="6da7c2dd-8e2e-469f-a216-c384312e2a2d" providerId="ADAL" clId="{3B9BF7C9-2F8D-462B-8FF7-D89081797641}" dt="2023-01-29T18:56:17.930" v="1417" actId="20577"/>
          <ac:graphicFrameMkLst>
            <pc:docMk/>
            <pc:sldMk cId="759692096" sldId="2147477392"/>
            <ac:graphicFrameMk id="4" creationId="{74D2EEFA-F5AC-C1D6-678C-B1060D057690}"/>
          </ac:graphicFrameMkLst>
        </pc:graphicFrameChg>
        <pc:cxnChg chg="add mod">
          <ac:chgData name="Bob Ward" userId="6da7c2dd-8e2e-469f-a216-c384312e2a2d" providerId="ADAL" clId="{3B9BF7C9-2F8D-462B-8FF7-D89081797641}" dt="2023-01-29T18:55:14.586" v="1398" actId="14100"/>
          <ac:cxnSpMkLst>
            <pc:docMk/>
            <pc:sldMk cId="759692096" sldId="2147477392"/>
            <ac:cxnSpMk id="7" creationId="{FA5F6732-6E01-28E7-56BD-C0010FED6C72}"/>
          </ac:cxnSpMkLst>
        </pc:cxnChg>
      </pc:sldChg>
      <pc:sldChg chg="addSp delSp modSp new mod modTransition modAnim modNotesTx">
        <pc:chgData name="Bob Ward" userId="6da7c2dd-8e2e-469f-a216-c384312e2a2d" providerId="ADAL" clId="{3B9BF7C9-2F8D-462B-8FF7-D89081797641}" dt="2023-01-31T03:22:40.569" v="1886" actId="20577"/>
        <pc:sldMkLst>
          <pc:docMk/>
          <pc:sldMk cId="722473206" sldId="2147477393"/>
        </pc:sldMkLst>
        <pc:spChg chg="del mod">
          <ac:chgData name="Bob Ward" userId="6da7c2dd-8e2e-469f-a216-c384312e2a2d" providerId="ADAL" clId="{3B9BF7C9-2F8D-462B-8FF7-D89081797641}" dt="2023-01-26T01:33:21.997" v="916" actId="478"/>
          <ac:spMkLst>
            <pc:docMk/>
            <pc:sldMk cId="722473206" sldId="2147477393"/>
            <ac:spMk id="2" creationId="{0408C35C-C2FE-A670-5B1F-BE2FB6EA300F}"/>
          </ac:spMkLst>
        </pc:spChg>
        <pc:spChg chg="del">
          <ac:chgData name="Bob Ward" userId="6da7c2dd-8e2e-469f-a216-c384312e2a2d" providerId="ADAL" clId="{3B9BF7C9-2F8D-462B-8FF7-D89081797641}" dt="2023-01-26T01:33:19.683" v="915" actId="478"/>
          <ac:spMkLst>
            <pc:docMk/>
            <pc:sldMk cId="722473206" sldId="2147477393"/>
            <ac:spMk id="3" creationId="{53A15521-EB49-F506-7E3D-4BD8E80EA3C3}"/>
          </ac:spMkLst>
        </pc:spChg>
        <pc:spChg chg="add mod">
          <ac:chgData name="Bob Ward" userId="6da7c2dd-8e2e-469f-a216-c384312e2a2d" providerId="ADAL" clId="{3B9BF7C9-2F8D-462B-8FF7-D89081797641}" dt="2023-01-26T01:33:21.997" v="916" actId="478"/>
          <ac:spMkLst>
            <pc:docMk/>
            <pc:sldMk cId="722473206" sldId="2147477393"/>
            <ac:spMk id="5" creationId="{37B9EF21-C207-4550-383F-876D55166134}"/>
          </ac:spMkLst>
        </pc:spChg>
        <pc:picChg chg="add mod">
          <ac:chgData name="Bob Ward" userId="6da7c2dd-8e2e-469f-a216-c384312e2a2d" providerId="ADAL" clId="{3B9BF7C9-2F8D-462B-8FF7-D89081797641}" dt="2023-01-26T01:33:34.918" v="917"/>
          <ac:picMkLst>
            <pc:docMk/>
            <pc:sldMk cId="722473206" sldId="2147477393"/>
            <ac:picMk id="6" creationId="{48435DB4-93A1-1157-970B-2B089C60F9A1}"/>
          </ac:picMkLst>
        </pc:picChg>
      </pc:sldChg>
      <pc:sldChg chg="delSp add mod modAnim">
        <pc:chgData name="Bob Ward" userId="6da7c2dd-8e2e-469f-a216-c384312e2a2d" providerId="ADAL" clId="{3B9BF7C9-2F8D-462B-8FF7-D89081797641}" dt="2023-02-01T16:42:57.610" v="2064"/>
        <pc:sldMkLst>
          <pc:docMk/>
          <pc:sldMk cId="761764973" sldId="2147477394"/>
        </pc:sldMkLst>
        <pc:spChg chg="topLvl">
          <ac:chgData name="Bob Ward" userId="6da7c2dd-8e2e-469f-a216-c384312e2a2d" providerId="ADAL" clId="{3B9BF7C9-2F8D-462B-8FF7-D89081797641}" dt="2023-01-24T18:23:51.623" v="817" actId="165"/>
          <ac:spMkLst>
            <pc:docMk/>
            <pc:sldMk cId="761764973" sldId="2147477394"/>
            <ac:spMk id="25" creationId="{DA64FC72-6C54-7433-66BE-5F327019D2CD}"/>
          </ac:spMkLst>
        </pc:spChg>
        <pc:spChg chg="topLvl">
          <ac:chgData name="Bob Ward" userId="6da7c2dd-8e2e-469f-a216-c384312e2a2d" providerId="ADAL" clId="{3B9BF7C9-2F8D-462B-8FF7-D89081797641}" dt="2023-01-24T18:23:51.623" v="817" actId="165"/>
          <ac:spMkLst>
            <pc:docMk/>
            <pc:sldMk cId="761764973" sldId="2147477394"/>
            <ac:spMk id="26" creationId="{A2CD5111-4F63-CBBF-1DBE-68F87F59A68B}"/>
          </ac:spMkLst>
        </pc:spChg>
        <pc:grpChg chg="topLvl">
          <ac:chgData name="Bob Ward" userId="6da7c2dd-8e2e-469f-a216-c384312e2a2d" providerId="ADAL" clId="{3B9BF7C9-2F8D-462B-8FF7-D89081797641}" dt="2023-01-24T18:23:51.623" v="817" actId="165"/>
          <ac:grpSpMkLst>
            <pc:docMk/>
            <pc:sldMk cId="761764973" sldId="2147477394"/>
            <ac:grpSpMk id="48" creationId="{6639A72C-6853-E372-37C6-761C2C55F701}"/>
          </ac:grpSpMkLst>
        </pc:grpChg>
        <pc:grpChg chg="del">
          <ac:chgData name="Bob Ward" userId="6da7c2dd-8e2e-469f-a216-c384312e2a2d" providerId="ADAL" clId="{3B9BF7C9-2F8D-462B-8FF7-D89081797641}" dt="2023-01-24T18:23:51.623" v="817" actId="165"/>
          <ac:grpSpMkLst>
            <pc:docMk/>
            <pc:sldMk cId="761764973" sldId="2147477394"/>
            <ac:grpSpMk id="137" creationId="{80EC4655-767A-AAEA-42B9-DE53F075E0B0}"/>
          </ac:grpSpMkLst>
        </pc:grpChg>
      </pc:sldChg>
      <pc:sldChg chg="addSp delSp modSp new mod modTransition modNotesTx">
        <pc:chgData name="Bob Ward" userId="6da7c2dd-8e2e-469f-a216-c384312e2a2d" providerId="ADAL" clId="{3B9BF7C9-2F8D-462B-8FF7-D89081797641}" dt="2023-01-31T22:10:50.386" v="2063" actId="20577"/>
        <pc:sldMkLst>
          <pc:docMk/>
          <pc:sldMk cId="823795402" sldId="2147477395"/>
        </pc:sldMkLst>
        <pc:spChg chg="mod">
          <ac:chgData name="Bob Ward" userId="6da7c2dd-8e2e-469f-a216-c384312e2a2d" providerId="ADAL" clId="{3B9BF7C9-2F8D-462B-8FF7-D89081797641}" dt="2023-01-26T01:33:11.854" v="914" actId="20577"/>
          <ac:spMkLst>
            <pc:docMk/>
            <pc:sldMk cId="823795402" sldId="2147477395"/>
            <ac:spMk id="2" creationId="{97DDB4E6-FFD3-236A-702C-450D4DB634BA}"/>
          </ac:spMkLst>
        </pc:spChg>
        <pc:spChg chg="add del mod">
          <ac:chgData name="Bob Ward" userId="6da7c2dd-8e2e-469f-a216-c384312e2a2d" providerId="ADAL" clId="{3B9BF7C9-2F8D-462B-8FF7-D89081797641}" dt="2023-01-31T22:10:50.386" v="2063" actId="20577"/>
          <ac:spMkLst>
            <pc:docMk/>
            <pc:sldMk cId="823795402" sldId="2147477395"/>
            <ac:spMk id="3" creationId="{05013654-6693-48EB-A257-E4F58E3740ED}"/>
          </ac:spMkLst>
        </pc:spChg>
        <pc:spChg chg="add mod">
          <ac:chgData name="Bob Ward" userId="6da7c2dd-8e2e-469f-a216-c384312e2a2d" providerId="ADAL" clId="{3B9BF7C9-2F8D-462B-8FF7-D89081797641}" dt="2023-01-29T02:43:43.103" v="1257" actId="1076"/>
          <ac:spMkLst>
            <pc:docMk/>
            <pc:sldMk cId="823795402" sldId="2147477395"/>
            <ac:spMk id="6" creationId="{22D3D2B0-25AC-F4CE-2174-B6B5073F1743}"/>
          </ac:spMkLst>
        </pc:spChg>
        <pc:spChg chg="add mod">
          <ac:chgData name="Bob Ward" userId="6da7c2dd-8e2e-469f-a216-c384312e2a2d" providerId="ADAL" clId="{3B9BF7C9-2F8D-462B-8FF7-D89081797641}" dt="2023-01-31T22:10:43.432" v="2060" actId="20577"/>
          <ac:spMkLst>
            <pc:docMk/>
            <pc:sldMk cId="823795402" sldId="2147477395"/>
            <ac:spMk id="7" creationId="{2B84264B-5872-36E7-7232-5C735BA60637}"/>
          </ac:spMkLst>
        </pc:spChg>
        <pc:graphicFrameChg chg="add del mod">
          <ac:chgData name="Bob Ward" userId="6da7c2dd-8e2e-469f-a216-c384312e2a2d" providerId="ADAL" clId="{3B9BF7C9-2F8D-462B-8FF7-D89081797641}" dt="2023-01-29T02:40:59.030" v="1246" actId="12084"/>
          <ac:graphicFrameMkLst>
            <pc:docMk/>
            <pc:sldMk cId="823795402" sldId="2147477395"/>
            <ac:graphicFrameMk id="4" creationId="{C5514FC9-C90E-7C11-8808-13424B55C8D6}"/>
          </ac:graphicFrameMkLst>
        </pc:graphicFrameChg>
      </pc:sldChg>
      <pc:sldChg chg="addSp delSp modSp new mod modTransition modAnim modNotesTx">
        <pc:chgData name="Bob Ward" userId="6da7c2dd-8e2e-469f-a216-c384312e2a2d" providerId="ADAL" clId="{3B9BF7C9-2F8D-462B-8FF7-D89081797641}" dt="2023-01-31T03:22:48.791" v="1893" actId="20577"/>
        <pc:sldMkLst>
          <pc:docMk/>
          <pc:sldMk cId="1337977151" sldId="2147477396"/>
        </pc:sldMkLst>
        <pc:spChg chg="del">
          <ac:chgData name="Bob Ward" userId="6da7c2dd-8e2e-469f-a216-c384312e2a2d" providerId="ADAL" clId="{3B9BF7C9-2F8D-462B-8FF7-D89081797641}" dt="2023-01-26T01:33:43.098" v="920" actId="478"/>
          <ac:spMkLst>
            <pc:docMk/>
            <pc:sldMk cId="1337977151" sldId="2147477396"/>
            <ac:spMk id="2" creationId="{0D3AFB7C-70A8-F0BF-46D7-65688B431B79}"/>
          </ac:spMkLst>
        </pc:spChg>
        <pc:spChg chg="del">
          <ac:chgData name="Bob Ward" userId="6da7c2dd-8e2e-469f-a216-c384312e2a2d" providerId="ADAL" clId="{3B9BF7C9-2F8D-462B-8FF7-D89081797641}" dt="2023-01-26T01:33:44.374" v="921" actId="478"/>
          <ac:spMkLst>
            <pc:docMk/>
            <pc:sldMk cId="1337977151" sldId="2147477396"/>
            <ac:spMk id="3" creationId="{B14E1A1E-C23D-519A-96AA-D644FCDA42E4}"/>
          </ac:spMkLst>
        </pc:spChg>
        <pc:picChg chg="add mod">
          <ac:chgData name="Bob Ward" userId="6da7c2dd-8e2e-469f-a216-c384312e2a2d" providerId="ADAL" clId="{3B9BF7C9-2F8D-462B-8FF7-D89081797641}" dt="2023-01-26T01:33:52.226" v="922"/>
          <ac:picMkLst>
            <pc:docMk/>
            <pc:sldMk cId="1337977151" sldId="2147477396"/>
            <ac:picMk id="4" creationId="{0BC8D1B7-CC92-525B-FECF-941EFD03E3A8}"/>
          </ac:picMkLst>
        </pc:picChg>
      </pc:sldChg>
      <pc:sldChg chg="addSp delSp modSp new mod modTransition modAnim modNotesTx">
        <pc:chgData name="Bob Ward" userId="6da7c2dd-8e2e-469f-a216-c384312e2a2d" providerId="ADAL" clId="{3B9BF7C9-2F8D-462B-8FF7-D89081797641}" dt="2023-01-31T03:22:56.787" v="1898" actId="20577"/>
        <pc:sldMkLst>
          <pc:docMk/>
          <pc:sldMk cId="290091209" sldId="2147477397"/>
        </pc:sldMkLst>
        <pc:spChg chg="del">
          <ac:chgData name="Bob Ward" userId="6da7c2dd-8e2e-469f-a216-c384312e2a2d" providerId="ADAL" clId="{3B9BF7C9-2F8D-462B-8FF7-D89081797641}" dt="2023-01-26T01:34:04.504" v="925" actId="478"/>
          <ac:spMkLst>
            <pc:docMk/>
            <pc:sldMk cId="290091209" sldId="2147477397"/>
            <ac:spMk id="2" creationId="{D46019A3-16AA-76F7-C37B-565433F0E26B}"/>
          </ac:spMkLst>
        </pc:spChg>
        <pc:spChg chg="del">
          <ac:chgData name="Bob Ward" userId="6da7c2dd-8e2e-469f-a216-c384312e2a2d" providerId="ADAL" clId="{3B9BF7C9-2F8D-462B-8FF7-D89081797641}" dt="2023-01-26T01:34:05.810" v="926" actId="478"/>
          <ac:spMkLst>
            <pc:docMk/>
            <pc:sldMk cId="290091209" sldId="2147477397"/>
            <ac:spMk id="3" creationId="{91B51344-D57C-7324-6DC4-C716CFB19CE2}"/>
          </ac:spMkLst>
        </pc:spChg>
        <pc:picChg chg="add mod">
          <ac:chgData name="Bob Ward" userId="6da7c2dd-8e2e-469f-a216-c384312e2a2d" providerId="ADAL" clId="{3B9BF7C9-2F8D-462B-8FF7-D89081797641}" dt="2023-01-26T01:34:14.763" v="927"/>
          <ac:picMkLst>
            <pc:docMk/>
            <pc:sldMk cId="290091209" sldId="2147477397"/>
            <ac:picMk id="4" creationId="{2ACFC300-72AA-3094-04CF-4AD962FFAC34}"/>
          </ac:picMkLst>
        </pc:picChg>
      </pc:sldChg>
      <pc:sldChg chg="addSp delSp modSp new mod modTransition modAnim modNotesTx">
        <pc:chgData name="Bob Ward" userId="6da7c2dd-8e2e-469f-a216-c384312e2a2d" providerId="ADAL" clId="{3B9BF7C9-2F8D-462B-8FF7-D89081797641}" dt="2023-01-31T03:23:04.920" v="1905" actId="20577"/>
        <pc:sldMkLst>
          <pc:docMk/>
          <pc:sldMk cId="4288787187" sldId="2147477398"/>
        </pc:sldMkLst>
        <pc:spChg chg="del">
          <ac:chgData name="Bob Ward" userId="6da7c2dd-8e2e-469f-a216-c384312e2a2d" providerId="ADAL" clId="{3B9BF7C9-2F8D-462B-8FF7-D89081797641}" dt="2023-01-26T01:34:33.440" v="930" actId="478"/>
          <ac:spMkLst>
            <pc:docMk/>
            <pc:sldMk cId="4288787187" sldId="2147477398"/>
            <ac:spMk id="2" creationId="{A96556FD-14CA-6859-B940-814FE2C05E54}"/>
          </ac:spMkLst>
        </pc:spChg>
        <pc:spChg chg="del">
          <ac:chgData name="Bob Ward" userId="6da7c2dd-8e2e-469f-a216-c384312e2a2d" providerId="ADAL" clId="{3B9BF7C9-2F8D-462B-8FF7-D89081797641}" dt="2023-01-26T01:34:34.684" v="931" actId="478"/>
          <ac:spMkLst>
            <pc:docMk/>
            <pc:sldMk cId="4288787187" sldId="2147477398"/>
            <ac:spMk id="3" creationId="{7659E091-50A2-B6E6-9CCB-AE6D0DF93C68}"/>
          </ac:spMkLst>
        </pc:spChg>
        <pc:picChg chg="add mod">
          <ac:chgData name="Bob Ward" userId="6da7c2dd-8e2e-469f-a216-c384312e2a2d" providerId="ADAL" clId="{3B9BF7C9-2F8D-462B-8FF7-D89081797641}" dt="2023-01-26T01:34:43.227" v="932"/>
          <ac:picMkLst>
            <pc:docMk/>
            <pc:sldMk cId="4288787187" sldId="2147477398"/>
            <ac:picMk id="4" creationId="{9C303BBC-3F81-1769-DFC5-7D424C15A107}"/>
          </ac:picMkLst>
        </pc:picChg>
      </pc:sldChg>
      <pc:sldChg chg="addSp delSp modSp new mod modTransition modAnim modNotesTx">
        <pc:chgData name="Bob Ward" userId="6da7c2dd-8e2e-469f-a216-c384312e2a2d" providerId="ADAL" clId="{3B9BF7C9-2F8D-462B-8FF7-D89081797641}" dt="2023-01-31T03:23:12.792" v="1912" actId="20577"/>
        <pc:sldMkLst>
          <pc:docMk/>
          <pc:sldMk cId="3863022363" sldId="2147477399"/>
        </pc:sldMkLst>
        <pc:spChg chg="del">
          <ac:chgData name="Bob Ward" userId="6da7c2dd-8e2e-469f-a216-c384312e2a2d" providerId="ADAL" clId="{3B9BF7C9-2F8D-462B-8FF7-D89081797641}" dt="2023-01-26T01:35:03.003" v="936" actId="478"/>
          <ac:spMkLst>
            <pc:docMk/>
            <pc:sldMk cId="3863022363" sldId="2147477399"/>
            <ac:spMk id="2" creationId="{A3A4C24B-86F9-7304-E1E2-B9410EA2A4DC}"/>
          </ac:spMkLst>
        </pc:spChg>
        <pc:spChg chg="del">
          <ac:chgData name="Bob Ward" userId="6da7c2dd-8e2e-469f-a216-c384312e2a2d" providerId="ADAL" clId="{3B9BF7C9-2F8D-462B-8FF7-D89081797641}" dt="2023-01-26T01:35:04.219" v="937" actId="478"/>
          <ac:spMkLst>
            <pc:docMk/>
            <pc:sldMk cId="3863022363" sldId="2147477399"/>
            <ac:spMk id="3" creationId="{556D09F2-6E32-A77E-0D72-217981E31DF2}"/>
          </ac:spMkLst>
        </pc:spChg>
        <pc:picChg chg="add mod">
          <ac:chgData name="Bob Ward" userId="6da7c2dd-8e2e-469f-a216-c384312e2a2d" providerId="ADAL" clId="{3B9BF7C9-2F8D-462B-8FF7-D89081797641}" dt="2023-01-26T01:35:14.736" v="938"/>
          <ac:picMkLst>
            <pc:docMk/>
            <pc:sldMk cId="3863022363" sldId="2147477399"/>
            <ac:picMk id="4" creationId="{22E05C94-9CEB-D096-8A8E-BC553C580CA1}"/>
          </ac:picMkLst>
        </pc:picChg>
      </pc:sldChg>
      <pc:sldChg chg="addSp delSp modSp new mod modTransition modAnim modNotesTx">
        <pc:chgData name="Bob Ward" userId="6da7c2dd-8e2e-469f-a216-c384312e2a2d" providerId="ADAL" clId="{3B9BF7C9-2F8D-462B-8FF7-D89081797641}" dt="2023-01-31T03:24:06.610" v="1961" actId="6549"/>
        <pc:sldMkLst>
          <pc:docMk/>
          <pc:sldMk cId="1580971062" sldId="2147477400"/>
        </pc:sldMkLst>
        <pc:spChg chg="del">
          <ac:chgData name="Bob Ward" userId="6da7c2dd-8e2e-469f-a216-c384312e2a2d" providerId="ADAL" clId="{3B9BF7C9-2F8D-462B-8FF7-D89081797641}" dt="2023-01-26T01:35:24.768" v="941" actId="478"/>
          <ac:spMkLst>
            <pc:docMk/>
            <pc:sldMk cId="1580971062" sldId="2147477400"/>
            <ac:spMk id="2" creationId="{362A46F0-B958-1F6C-FF7B-EC78602309E9}"/>
          </ac:spMkLst>
        </pc:spChg>
        <pc:spChg chg="del">
          <ac:chgData name="Bob Ward" userId="6da7c2dd-8e2e-469f-a216-c384312e2a2d" providerId="ADAL" clId="{3B9BF7C9-2F8D-462B-8FF7-D89081797641}" dt="2023-01-26T01:35:25.811" v="942" actId="478"/>
          <ac:spMkLst>
            <pc:docMk/>
            <pc:sldMk cId="1580971062" sldId="2147477400"/>
            <ac:spMk id="3" creationId="{E8744DDF-49FB-4CFC-F194-FCBB9275F2DF}"/>
          </ac:spMkLst>
        </pc:spChg>
        <pc:picChg chg="add mod">
          <ac:chgData name="Bob Ward" userId="6da7c2dd-8e2e-469f-a216-c384312e2a2d" providerId="ADAL" clId="{3B9BF7C9-2F8D-462B-8FF7-D89081797641}" dt="2023-01-26T01:35:33.048" v="943"/>
          <ac:picMkLst>
            <pc:docMk/>
            <pc:sldMk cId="1580971062" sldId="2147477400"/>
            <ac:picMk id="4" creationId="{51841FC7-593F-AA3A-EBD1-D15F5414A388}"/>
          </ac:picMkLst>
        </pc:picChg>
      </pc:sldChg>
      <pc:sldChg chg="addSp delSp modSp new add del mod modTransition delAnim modAnim modNotesTx">
        <pc:chgData name="Bob Ward" userId="6da7c2dd-8e2e-469f-a216-c384312e2a2d" providerId="ADAL" clId="{3B9BF7C9-2F8D-462B-8FF7-D89081797641}" dt="2023-01-31T03:24:23.321" v="1982" actId="20577"/>
        <pc:sldMkLst>
          <pc:docMk/>
          <pc:sldMk cId="481262570" sldId="2147477401"/>
        </pc:sldMkLst>
        <pc:spChg chg="del">
          <ac:chgData name="Bob Ward" userId="6da7c2dd-8e2e-469f-a216-c384312e2a2d" providerId="ADAL" clId="{3B9BF7C9-2F8D-462B-8FF7-D89081797641}" dt="2023-01-26T01:53:54.381" v="947" actId="478"/>
          <ac:spMkLst>
            <pc:docMk/>
            <pc:sldMk cId="481262570" sldId="2147477401"/>
            <ac:spMk id="2" creationId="{BA345A08-B33F-437C-4806-5D5BE47BB185}"/>
          </ac:spMkLst>
        </pc:spChg>
        <pc:spChg chg="del">
          <ac:chgData name="Bob Ward" userId="6da7c2dd-8e2e-469f-a216-c384312e2a2d" providerId="ADAL" clId="{3B9BF7C9-2F8D-462B-8FF7-D89081797641}" dt="2023-01-26T01:53:55.427" v="948" actId="478"/>
          <ac:spMkLst>
            <pc:docMk/>
            <pc:sldMk cId="481262570" sldId="2147477401"/>
            <ac:spMk id="3" creationId="{A24CF6B3-A8BB-9F84-724F-BF6D5B8BECE2}"/>
          </ac:spMkLst>
        </pc:spChg>
        <pc:picChg chg="add del mod">
          <ac:chgData name="Bob Ward" userId="6da7c2dd-8e2e-469f-a216-c384312e2a2d" providerId="ADAL" clId="{3B9BF7C9-2F8D-462B-8FF7-D89081797641}" dt="2023-01-26T01:56:48.097" v="953" actId="478"/>
          <ac:picMkLst>
            <pc:docMk/>
            <pc:sldMk cId="481262570" sldId="2147477401"/>
            <ac:picMk id="4" creationId="{6B66A9EE-5582-3926-3EFC-9DA45E63BC56}"/>
          </ac:picMkLst>
        </pc:picChg>
        <pc:picChg chg="add mod">
          <ac:chgData name="Bob Ward" userId="6da7c2dd-8e2e-469f-a216-c384312e2a2d" providerId="ADAL" clId="{3B9BF7C9-2F8D-462B-8FF7-D89081797641}" dt="2023-01-26T01:57:04.744" v="954"/>
          <ac:picMkLst>
            <pc:docMk/>
            <pc:sldMk cId="481262570" sldId="2147477401"/>
            <ac:picMk id="5" creationId="{91FA3D86-CA78-1BF5-0771-55F1FEECE3E6}"/>
          </ac:picMkLst>
        </pc:picChg>
      </pc:sldChg>
      <pc:sldChg chg="addSp delSp modSp add mod">
        <pc:chgData name="Bob Ward" userId="6da7c2dd-8e2e-469f-a216-c384312e2a2d" providerId="ADAL" clId="{3B9BF7C9-2F8D-462B-8FF7-D89081797641}" dt="2023-01-29T19:01:02.551" v="1557" actId="478"/>
        <pc:sldMkLst>
          <pc:docMk/>
          <pc:sldMk cId="1213151119" sldId="2147477402"/>
        </pc:sldMkLst>
        <pc:spChg chg="mod">
          <ac:chgData name="Bob Ward" userId="6da7c2dd-8e2e-469f-a216-c384312e2a2d" providerId="ADAL" clId="{3B9BF7C9-2F8D-462B-8FF7-D89081797641}" dt="2023-01-29T02:25:15.804" v="1120" actId="20577"/>
          <ac:spMkLst>
            <pc:docMk/>
            <pc:sldMk cId="1213151119" sldId="2147477402"/>
            <ac:spMk id="2" creationId="{D01CC37A-4B40-F185-05AE-35F678DA4FBF}"/>
          </ac:spMkLst>
        </pc:spChg>
        <pc:spChg chg="del">
          <ac:chgData name="Bob Ward" userId="6da7c2dd-8e2e-469f-a216-c384312e2a2d" providerId="ADAL" clId="{3B9BF7C9-2F8D-462B-8FF7-D89081797641}" dt="2023-01-29T02:25:19.837" v="1121" actId="478"/>
          <ac:spMkLst>
            <pc:docMk/>
            <pc:sldMk cId="1213151119" sldId="2147477402"/>
            <ac:spMk id="6" creationId="{6413952F-8274-7644-6CE7-6D4360D9CD15}"/>
          </ac:spMkLst>
        </pc:spChg>
        <pc:picChg chg="add mod">
          <ac:chgData name="Bob Ward" userId="6da7c2dd-8e2e-469f-a216-c384312e2a2d" providerId="ADAL" clId="{3B9BF7C9-2F8D-462B-8FF7-D89081797641}" dt="2023-01-29T19:01:00.969" v="1556" actId="1076"/>
          <ac:picMkLst>
            <pc:docMk/>
            <pc:sldMk cId="1213151119" sldId="2147477402"/>
            <ac:picMk id="7" creationId="{BFE872E5-16D6-DB9E-1FF7-81C1A27F9A15}"/>
          </ac:picMkLst>
        </pc:picChg>
        <pc:picChg chg="add del mod">
          <ac:chgData name="Bob Ward" userId="6da7c2dd-8e2e-469f-a216-c384312e2a2d" providerId="ADAL" clId="{3B9BF7C9-2F8D-462B-8FF7-D89081797641}" dt="2023-01-29T19:01:02.551" v="1557" actId="478"/>
          <ac:picMkLst>
            <pc:docMk/>
            <pc:sldMk cId="1213151119" sldId="2147477402"/>
            <ac:picMk id="8" creationId="{27E624C0-322D-AA60-7D9A-06EEB1658845}"/>
          </ac:picMkLst>
        </pc:picChg>
      </pc:sldChg>
      <pc:sldMasterChg chg="delSldLayout">
        <pc:chgData name="Bob Ward" userId="6da7c2dd-8e2e-469f-a216-c384312e2a2d" providerId="ADAL" clId="{3B9BF7C9-2F8D-462B-8FF7-D89081797641}" dt="2023-01-28T18:14:06.166" v="1038" actId="2696"/>
        <pc:sldMasterMkLst>
          <pc:docMk/>
          <pc:sldMasterMk cId="1011453131" sldId="2147485372"/>
        </pc:sldMasterMkLst>
        <pc:sldLayoutChg chg="del">
          <pc:chgData name="Bob Ward" userId="6da7c2dd-8e2e-469f-a216-c384312e2a2d" providerId="ADAL" clId="{3B9BF7C9-2F8D-462B-8FF7-D89081797641}" dt="2023-01-28T18:13:20.080" v="964" actId="2696"/>
          <pc:sldLayoutMkLst>
            <pc:docMk/>
            <pc:sldMasterMk cId="1011453131" sldId="2147485372"/>
            <pc:sldLayoutMk cId="410070383" sldId="2147485373"/>
          </pc:sldLayoutMkLst>
        </pc:sldLayoutChg>
        <pc:sldLayoutChg chg="del">
          <pc:chgData name="Bob Ward" userId="6da7c2dd-8e2e-469f-a216-c384312e2a2d" providerId="ADAL" clId="{3B9BF7C9-2F8D-462B-8FF7-D89081797641}" dt="2023-01-28T18:13:20.568" v="965" actId="2696"/>
          <pc:sldLayoutMkLst>
            <pc:docMk/>
            <pc:sldMasterMk cId="1011453131" sldId="2147485372"/>
            <pc:sldLayoutMk cId="116212585" sldId="2147485374"/>
          </pc:sldLayoutMkLst>
        </pc:sldLayoutChg>
        <pc:sldLayoutChg chg="del">
          <pc:chgData name="Bob Ward" userId="6da7c2dd-8e2e-469f-a216-c384312e2a2d" providerId="ADAL" clId="{3B9BF7C9-2F8D-462B-8FF7-D89081797641}" dt="2023-01-28T18:13:21.002" v="966" actId="2696"/>
          <pc:sldLayoutMkLst>
            <pc:docMk/>
            <pc:sldMasterMk cId="1011453131" sldId="2147485372"/>
            <pc:sldLayoutMk cId="3544575853" sldId="2147485375"/>
          </pc:sldLayoutMkLst>
        </pc:sldLayoutChg>
        <pc:sldLayoutChg chg="del">
          <pc:chgData name="Bob Ward" userId="6da7c2dd-8e2e-469f-a216-c384312e2a2d" providerId="ADAL" clId="{3B9BF7C9-2F8D-462B-8FF7-D89081797641}" dt="2023-01-28T18:13:21.392" v="967" actId="2696"/>
          <pc:sldLayoutMkLst>
            <pc:docMk/>
            <pc:sldMasterMk cId="1011453131" sldId="2147485372"/>
            <pc:sldLayoutMk cId="1185828165" sldId="2147485376"/>
          </pc:sldLayoutMkLst>
        </pc:sldLayoutChg>
        <pc:sldLayoutChg chg="del">
          <pc:chgData name="Bob Ward" userId="6da7c2dd-8e2e-469f-a216-c384312e2a2d" providerId="ADAL" clId="{3B9BF7C9-2F8D-462B-8FF7-D89081797641}" dt="2023-01-28T18:13:21.785" v="968" actId="2696"/>
          <pc:sldLayoutMkLst>
            <pc:docMk/>
            <pc:sldMasterMk cId="1011453131" sldId="2147485372"/>
            <pc:sldLayoutMk cId="2587680279" sldId="2147485377"/>
          </pc:sldLayoutMkLst>
        </pc:sldLayoutChg>
        <pc:sldLayoutChg chg="del">
          <pc:chgData name="Bob Ward" userId="6da7c2dd-8e2e-469f-a216-c384312e2a2d" providerId="ADAL" clId="{3B9BF7C9-2F8D-462B-8FF7-D89081797641}" dt="2023-01-28T18:13:22.200" v="969" actId="2696"/>
          <pc:sldLayoutMkLst>
            <pc:docMk/>
            <pc:sldMasterMk cId="1011453131" sldId="2147485372"/>
            <pc:sldLayoutMk cId="1864614243" sldId="2147485378"/>
          </pc:sldLayoutMkLst>
        </pc:sldLayoutChg>
        <pc:sldLayoutChg chg="del">
          <pc:chgData name="Bob Ward" userId="6da7c2dd-8e2e-469f-a216-c384312e2a2d" providerId="ADAL" clId="{3B9BF7C9-2F8D-462B-8FF7-D89081797641}" dt="2023-01-28T18:13:22.652" v="970" actId="2696"/>
          <pc:sldLayoutMkLst>
            <pc:docMk/>
            <pc:sldMasterMk cId="1011453131" sldId="2147485372"/>
            <pc:sldLayoutMk cId="638626557" sldId="2147485379"/>
          </pc:sldLayoutMkLst>
        </pc:sldLayoutChg>
        <pc:sldLayoutChg chg="del">
          <pc:chgData name="Bob Ward" userId="6da7c2dd-8e2e-469f-a216-c384312e2a2d" providerId="ADAL" clId="{3B9BF7C9-2F8D-462B-8FF7-D89081797641}" dt="2023-01-28T18:13:23.056" v="971" actId="2696"/>
          <pc:sldLayoutMkLst>
            <pc:docMk/>
            <pc:sldMasterMk cId="1011453131" sldId="2147485372"/>
            <pc:sldLayoutMk cId="1600163219" sldId="2147485380"/>
          </pc:sldLayoutMkLst>
        </pc:sldLayoutChg>
        <pc:sldLayoutChg chg="del">
          <pc:chgData name="Bob Ward" userId="6da7c2dd-8e2e-469f-a216-c384312e2a2d" providerId="ADAL" clId="{3B9BF7C9-2F8D-462B-8FF7-D89081797641}" dt="2023-01-28T18:13:23.481" v="972" actId="2696"/>
          <pc:sldLayoutMkLst>
            <pc:docMk/>
            <pc:sldMasterMk cId="1011453131" sldId="2147485372"/>
            <pc:sldLayoutMk cId="3375700252" sldId="2147485381"/>
          </pc:sldLayoutMkLst>
        </pc:sldLayoutChg>
        <pc:sldLayoutChg chg="del">
          <pc:chgData name="Bob Ward" userId="6da7c2dd-8e2e-469f-a216-c384312e2a2d" providerId="ADAL" clId="{3B9BF7C9-2F8D-462B-8FF7-D89081797641}" dt="2023-01-28T18:13:23.882" v="973" actId="2696"/>
          <pc:sldLayoutMkLst>
            <pc:docMk/>
            <pc:sldMasterMk cId="1011453131" sldId="2147485372"/>
            <pc:sldLayoutMk cId="3616879892" sldId="2147485382"/>
          </pc:sldLayoutMkLst>
        </pc:sldLayoutChg>
        <pc:sldLayoutChg chg="del">
          <pc:chgData name="Bob Ward" userId="6da7c2dd-8e2e-469f-a216-c384312e2a2d" providerId="ADAL" clId="{3B9BF7C9-2F8D-462B-8FF7-D89081797641}" dt="2023-01-28T18:13:24.289" v="974" actId="2696"/>
          <pc:sldLayoutMkLst>
            <pc:docMk/>
            <pc:sldMasterMk cId="1011453131" sldId="2147485372"/>
            <pc:sldLayoutMk cId="496607263" sldId="2147485383"/>
          </pc:sldLayoutMkLst>
        </pc:sldLayoutChg>
        <pc:sldLayoutChg chg="del">
          <pc:chgData name="Bob Ward" userId="6da7c2dd-8e2e-469f-a216-c384312e2a2d" providerId="ADAL" clId="{3B9BF7C9-2F8D-462B-8FF7-D89081797641}" dt="2023-01-28T18:13:24.709" v="975" actId="2696"/>
          <pc:sldLayoutMkLst>
            <pc:docMk/>
            <pc:sldMasterMk cId="1011453131" sldId="2147485372"/>
            <pc:sldLayoutMk cId="3007131837" sldId="2147485384"/>
          </pc:sldLayoutMkLst>
        </pc:sldLayoutChg>
        <pc:sldLayoutChg chg="del">
          <pc:chgData name="Bob Ward" userId="6da7c2dd-8e2e-469f-a216-c384312e2a2d" providerId="ADAL" clId="{3B9BF7C9-2F8D-462B-8FF7-D89081797641}" dt="2023-01-28T18:13:25.128" v="976" actId="2696"/>
          <pc:sldLayoutMkLst>
            <pc:docMk/>
            <pc:sldMasterMk cId="1011453131" sldId="2147485372"/>
            <pc:sldLayoutMk cId="858112311" sldId="2147485385"/>
          </pc:sldLayoutMkLst>
        </pc:sldLayoutChg>
        <pc:sldLayoutChg chg="del">
          <pc:chgData name="Bob Ward" userId="6da7c2dd-8e2e-469f-a216-c384312e2a2d" providerId="ADAL" clId="{3B9BF7C9-2F8D-462B-8FF7-D89081797641}" dt="2023-01-28T18:13:25.577" v="977" actId="2696"/>
          <pc:sldLayoutMkLst>
            <pc:docMk/>
            <pc:sldMasterMk cId="1011453131" sldId="2147485372"/>
            <pc:sldLayoutMk cId="1784651242" sldId="2147485386"/>
          </pc:sldLayoutMkLst>
        </pc:sldLayoutChg>
        <pc:sldLayoutChg chg="del">
          <pc:chgData name="Bob Ward" userId="6da7c2dd-8e2e-469f-a216-c384312e2a2d" providerId="ADAL" clId="{3B9BF7C9-2F8D-462B-8FF7-D89081797641}" dt="2023-01-28T18:13:26.013" v="978" actId="2696"/>
          <pc:sldLayoutMkLst>
            <pc:docMk/>
            <pc:sldMasterMk cId="1011453131" sldId="2147485372"/>
            <pc:sldLayoutMk cId="2340930889" sldId="2147485387"/>
          </pc:sldLayoutMkLst>
        </pc:sldLayoutChg>
        <pc:sldLayoutChg chg="del">
          <pc:chgData name="Bob Ward" userId="6da7c2dd-8e2e-469f-a216-c384312e2a2d" providerId="ADAL" clId="{3B9BF7C9-2F8D-462B-8FF7-D89081797641}" dt="2023-01-28T18:13:26.477" v="979" actId="2696"/>
          <pc:sldLayoutMkLst>
            <pc:docMk/>
            <pc:sldMasterMk cId="1011453131" sldId="2147485372"/>
            <pc:sldLayoutMk cId="648882097" sldId="2147485388"/>
          </pc:sldLayoutMkLst>
        </pc:sldLayoutChg>
        <pc:sldLayoutChg chg="del">
          <pc:chgData name="Bob Ward" userId="6da7c2dd-8e2e-469f-a216-c384312e2a2d" providerId="ADAL" clId="{3B9BF7C9-2F8D-462B-8FF7-D89081797641}" dt="2023-01-28T18:13:26.911" v="980" actId="2696"/>
          <pc:sldLayoutMkLst>
            <pc:docMk/>
            <pc:sldMasterMk cId="1011453131" sldId="2147485372"/>
            <pc:sldLayoutMk cId="3676153680" sldId="2147485389"/>
          </pc:sldLayoutMkLst>
        </pc:sldLayoutChg>
        <pc:sldLayoutChg chg="del">
          <pc:chgData name="Bob Ward" userId="6da7c2dd-8e2e-469f-a216-c384312e2a2d" providerId="ADAL" clId="{3B9BF7C9-2F8D-462B-8FF7-D89081797641}" dt="2023-01-28T18:13:27.379" v="981" actId="2696"/>
          <pc:sldLayoutMkLst>
            <pc:docMk/>
            <pc:sldMasterMk cId="1011453131" sldId="2147485372"/>
            <pc:sldLayoutMk cId="2188652673" sldId="2147485390"/>
          </pc:sldLayoutMkLst>
        </pc:sldLayoutChg>
        <pc:sldLayoutChg chg="del">
          <pc:chgData name="Bob Ward" userId="6da7c2dd-8e2e-469f-a216-c384312e2a2d" providerId="ADAL" clId="{3B9BF7C9-2F8D-462B-8FF7-D89081797641}" dt="2023-01-28T18:13:27.812" v="982" actId="2696"/>
          <pc:sldLayoutMkLst>
            <pc:docMk/>
            <pc:sldMasterMk cId="1011453131" sldId="2147485372"/>
            <pc:sldLayoutMk cId="3037408667" sldId="2147485391"/>
          </pc:sldLayoutMkLst>
        </pc:sldLayoutChg>
        <pc:sldLayoutChg chg="del">
          <pc:chgData name="Bob Ward" userId="6da7c2dd-8e2e-469f-a216-c384312e2a2d" providerId="ADAL" clId="{3B9BF7C9-2F8D-462B-8FF7-D89081797641}" dt="2023-01-28T18:13:28.262" v="983" actId="2696"/>
          <pc:sldLayoutMkLst>
            <pc:docMk/>
            <pc:sldMasterMk cId="1011453131" sldId="2147485372"/>
            <pc:sldLayoutMk cId="2250642827" sldId="2147485392"/>
          </pc:sldLayoutMkLst>
        </pc:sldLayoutChg>
        <pc:sldLayoutChg chg="del">
          <pc:chgData name="Bob Ward" userId="6da7c2dd-8e2e-469f-a216-c384312e2a2d" providerId="ADAL" clId="{3B9BF7C9-2F8D-462B-8FF7-D89081797641}" dt="2023-01-28T18:13:28.771" v="984" actId="2696"/>
          <pc:sldLayoutMkLst>
            <pc:docMk/>
            <pc:sldMasterMk cId="1011453131" sldId="2147485372"/>
            <pc:sldLayoutMk cId="3910184619" sldId="2147485393"/>
          </pc:sldLayoutMkLst>
        </pc:sldLayoutChg>
        <pc:sldLayoutChg chg="del">
          <pc:chgData name="Bob Ward" userId="6da7c2dd-8e2e-469f-a216-c384312e2a2d" providerId="ADAL" clId="{3B9BF7C9-2F8D-462B-8FF7-D89081797641}" dt="2023-01-28T18:13:29.221" v="985" actId="2696"/>
          <pc:sldLayoutMkLst>
            <pc:docMk/>
            <pc:sldMasterMk cId="1011453131" sldId="2147485372"/>
            <pc:sldLayoutMk cId="1664114757" sldId="2147485394"/>
          </pc:sldLayoutMkLst>
        </pc:sldLayoutChg>
        <pc:sldLayoutChg chg="del">
          <pc:chgData name="Bob Ward" userId="6da7c2dd-8e2e-469f-a216-c384312e2a2d" providerId="ADAL" clId="{3B9BF7C9-2F8D-462B-8FF7-D89081797641}" dt="2023-01-28T18:13:29.662" v="986" actId="2696"/>
          <pc:sldLayoutMkLst>
            <pc:docMk/>
            <pc:sldMasterMk cId="1011453131" sldId="2147485372"/>
            <pc:sldLayoutMk cId="3099086473" sldId="2147485395"/>
          </pc:sldLayoutMkLst>
        </pc:sldLayoutChg>
        <pc:sldLayoutChg chg="del">
          <pc:chgData name="Bob Ward" userId="6da7c2dd-8e2e-469f-a216-c384312e2a2d" providerId="ADAL" clId="{3B9BF7C9-2F8D-462B-8FF7-D89081797641}" dt="2023-01-28T18:13:30.124" v="987" actId="2696"/>
          <pc:sldLayoutMkLst>
            <pc:docMk/>
            <pc:sldMasterMk cId="1011453131" sldId="2147485372"/>
            <pc:sldLayoutMk cId="1118782680" sldId="2147485396"/>
          </pc:sldLayoutMkLst>
        </pc:sldLayoutChg>
        <pc:sldLayoutChg chg="del">
          <pc:chgData name="Bob Ward" userId="6da7c2dd-8e2e-469f-a216-c384312e2a2d" providerId="ADAL" clId="{3B9BF7C9-2F8D-462B-8FF7-D89081797641}" dt="2023-01-28T18:13:30.602" v="988" actId="2696"/>
          <pc:sldLayoutMkLst>
            <pc:docMk/>
            <pc:sldMasterMk cId="1011453131" sldId="2147485372"/>
            <pc:sldLayoutMk cId="2290951327" sldId="2147485397"/>
          </pc:sldLayoutMkLst>
        </pc:sldLayoutChg>
        <pc:sldLayoutChg chg="del">
          <pc:chgData name="Bob Ward" userId="6da7c2dd-8e2e-469f-a216-c384312e2a2d" providerId="ADAL" clId="{3B9BF7C9-2F8D-462B-8FF7-D89081797641}" dt="2023-01-28T18:13:31.062" v="989" actId="2696"/>
          <pc:sldLayoutMkLst>
            <pc:docMk/>
            <pc:sldMasterMk cId="1011453131" sldId="2147485372"/>
            <pc:sldLayoutMk cId="2006975089" sldId="2147485398"/>
          </pc:sldLayoutMkLst>
        </pc:sldLayoutChg>
        <pc:sldLayoutChg chg="del">
          <pc:chgData name="Bob Ward" userId="6da7c2dd-8e2e-469f-a216-c384312e2a2d" providerId="ADAL" clId="{3B9BF7C9-2F8D-462B-8FF7-D89081797641}" dt="2023-01-28T18:13:31.517" v="990" actId="2696"/>
          <pc:sldLayoutMkLst>
            <pc:docMk/>
            <pc:sldMasterMk cId="1011453131" sldId="2147485372"/>
            <pc:sldLayoutMk cId="2771791676" sldId="2147485399"/>
          </pc:sldLayoutMkLst>
        </pc:sldLayoutChg>
        <pc:sldLayoutChg chg="del">
          <pc:chgData name="Bob Ward" userId="6da7c2dd-8e2e-469f-a216-c384312e2a2d" providerId="ADAL" clId="{3B9BF7C9-2F8D-462B-8FF7-D89081797641}" dt="2023-01-28T18:13:31.968" v="991" actId="2696"/>
          <pc:sldLayoutMkLst>
            <pc:docMk/>
            <pc:sldMasterMk cId="1011453131" sldId="2147485372"/>
            <pc:sldLayoutMk cId="751801763" sldId="2147485400"/>
          </pc:sldLayoutMkLst>
        </pc:sldLayoutChg>
        <pc:sldLayoutChg chg="del">
          <pc:chgData name="Bob Ward" userId="6da7c2dd-8e2e-469f-a216-c384312e2a2d" providerId="ADAL" clId="{3B9BF7C9-2F8D-462B-8FF7-D89081797641}" dt="2023-01-28T18:13:32.431" v="992" actId="2696"/>
          <pc:sldLayoutMkLst>
            <pc:docMk/>
            <pc:sldMasterMk cId="1011453131" sldId="2147485372"/>
            <pc:sldLayoutMk cId="850551330" sldId="2147485401"/>
          </pc:sldLayoutMkLst>
        </pc:sldLayoutChg>
        <pc:sldLayoutChg chg="del">
          <pc:chgData name="Bob Ward" userId="6da7c2dd-8e2e-469f-a216-c384312e2a2d" providerId="ADAL" clId="{3B9BF7C9-2F8D-462B-8FF7-D89081797641}" dt="2023-01-28T18:13:32.853" v="993" actId="2696"/>
          <pc:sldLayoutMkLst>
            <pc:docMk/>
            <pc:sldMasterMk cId="1011453131" sldId="2147485372"/>
            <pc:sldLayoutMk cId="806235968" sldId="2147485402"/>
          </pc:sldLayoutMkLst>
        </pc:sldLayoutChg>
        <pc:sldLayoutChg chg="del">
          <pc:chgData name="Bob Ward" userId="6da7c2dd-8e2e-469f-a216-c384312e2a2d" providerId="ADAL" clId="{3B9BF7C9-2F8D-462B-8FF7-D89081797641}" dt="2023-01-28T18:13:35.538" v="994" actId="2696"/>
          <pc:sldLayoutMkLst>
            <pc:docMk/>
            <pc:sldMasterMk cId="1011453131" sldId="2147485372"/>
            <pc:sldLayoutMk cId="2774523872" sldId="2147485404"/>
          </pc:sldLayoutMkLst>
        </pc:sldLayoutChg>
        <pc:sldLayoutChg chg="del">
          <pc:chgData name="Bob Ward" userId="6da7c2dd-8e2e-469f-a216-c384312e2a2d" providerId="ADAL" clId="{3B9BF7C9-2F8D-462B-8FF7-D89081797641}" dt="2023-01-28T18:13:36.032" v="995" actId="2696"/>
          <pc:sldLayoutMkLst>
            <pc:docMk/>
            <pc:sldMasterMk cId="1011453131" sldId="2147485372"/>
            <pc:sldLayoutMk cId="2713951788" sldId="2147485405"/>
          </pc:sldLayoutMkLst>
        </pc:sldLayoutChg>
        <pc:sldLayoutChg chg="del">
          <pc:chgData name="Bob Ward" userId="6da7c2dd-8e2e-469f-a216-c384312e2a2d" providerId="ADAL" clId="{3B9BF7C9-2F8D-462B-8FF7-D89081797641}" dt="2023-01-28T18:13:37.635" v="996" actId="2696"/>
          <pc:sldLayoutMkLst>
            <pc:docMk/>
            <pc:sldMasterMk cId="1011453131" sldId="2147485372"/>
            <pc:sldLayoutMk cId="2056425550" sldId="2147485407"/>
          </pc:sldLayoutMkLst>
        </pc:sldLayoutChg>
        <pc:sldLayoutChg chg="del">
          <pc:chgData name="Bob Ward" userId="6da7c2dd-8e2e-469f-a216-c384312e2a2d" providerId="ADAL" clId="{3B9BF7C9-2F8D-462B-8FF7-D89081797641}" dt="2023-01-28T18:13:38.329" v="997" actId="2696"/>
          <pc:sldLayoutMkLst>
            <pc:docMk/>
            <pc:sldMasterMk cId="1011453131" sldId="2147485372"/>
            <pc:sldLayoutMk cId="1884954115" sldId="2147485408"/>
          </pc:sldLayoutMkLst>
        </pc:sldLayoutChg>
        <pc:sldLayoutChg chg="del">
          <pc:chgData name="Bob Ward" userId="6da7c2dd-8e2e-469f-a216-c384312e2a2d" providerId="ADAL" clId="{3B9BF7C9-2F8D-462B-8FF7-D89081797641}" dt="2023-01-28T18:13:38.885" v="998" actId="2696"/>
          <pc:sldLayoutMkLst>
            <pc:docMk/>
            <pc:sldMasterMk cId="1011453131" sldId="2147485372"/>
            <pc:sldLayoutMk cId="2723676911" sldId="2147485409"/>
          </pc:sldLayoutMkLst>
        </pc:sldLayoutChg>
        <pc:sldLayoutChg chg="del">
          <pc:chgData name="Bob Ward" userId="6da7c2dd-8e2e-469f-a216-c384312e2a2d" providerId="ADAL" clId="{3B9BF7C9-2F8D-462B-8FF7-D89081797641}" dt="2023-01-28T18:13:40.984" v="999" actId="2696"/>
          <pc:sldLayoutMkLst>
            <pc:docMk/>
            <pc:sldMasterMk cId="1011453131" sldId="2147485372"/>
            <pc:sldLayoutMk cId="2568860891" sldId="2147485411"/>
          </pc:sldLayoutMkLst>
        </pc:sldLayoutChg>
        <pc:sldLayoutChg chg="del">
          <pc:chgData name="Bob Ward" userId="6da7c2dd-8e2e-469f-a216-c384312e2a2d" providerId="ADAL" clId="{3B9BF7C9-2F8D-462B-8FF7-D89081797641}" dt="2023-01-28T18:13:41.507" v="1000" actId="2696"/>
          <pc:sldLayoutMkLst>
            <pc:docMk/>
            <pc:sldMasterMk cId="1011453131" sldId="2147485372"/>
            <pc:sldLayoutMk cId="2458121704" sldId="2147485412"/>
          </pc:sldLayoutMkLst>
        </pc:sldLayoutChg>
        <pc:sldLayoutChg chg="del">
          <pc:chgData name="Bob Ward" userId="6da7c2dd-8e2e-469f-a216-c384312e2a2d" providerId="ADAL" clId="{3B9BF7C9-2F8D-462B-8FF7-D89081797641}" dt="2023-01-28T18:13:42.017" v="1001" actId="2696"/>
          <pc:sldLayoutMkLst>
            <pc:docMk/>
            <pc:sldMasterMk cId="1011453131" sldId="2147485372"/>
            <pc:sldLayoutMk cId="2072907851" sldId="2147485413"/>
          </pc:sldLayoutMkLst>
        </pc:sldLayoutChg>
        <pc:sldLayoutChg chg="del">
          <pc:chgData name="Bob Ward" userId="6da7c2dd-8e2e-469f-a216-c384312e2a2d" providerId="ADAL" clId="{3B9BF7C9-2F8D-462B-8FF7-D89081797641}" dt="2023-01-28T18:13:46.741" v="1002" actId="2696"/>
          <pc:sldLayoutMkLst>
            <pc:docMk/>
            <pc:sldMasterMk cId="1011453131" sldId="2147485372"/>
            <pc:sldLayoutMk cId="2356091529" sldId="2147485416"/>
          </pc:sldLayoutMkLst>
        </pc:sldLayoutChg>
        <pc:sldLayoutChg chg="del">
          <pc:chgData name="Bob Ward" userId="6da7c2dd-8e2e-469f-a216-c384312e2a2d" providerId="ADAL" clId="{3B9BF7C9-2F8D-462B-8FF7-D89081797641}" dt="2023-01-28T18:13:47.343" v="1003" actId="2696"/>
          <pc:sldLayoutMkLst>
            <pc:docMk/>
            <pc:sldMasterMk cId="1011453131" sldId="2147485372"/>
            <pc:sldLayoutMk cId="4289394102" sldId="2147485417"/>
          </pc:sldLayoutMkLst>
        </pc:sldLayoutChg>
        <pc:sldLayoutChg chg="del">
          <pc:chgData name="Bob Ward" userId="6da7c2dd-8e2e-469f-a216-c384312e2a2d" providerId="ADAL" clId="{3B9BF7C9-2F8D-462B-8FF7-D89081797641}" dt="2023-01-28T18:13:47.719" v="1004" actId="2696"/>
          <pc:sldLayoutMkLst>
            <pc:docMk/>
            <pc:sldMasterMk cId="1011453131" sldId="2147485372"/>
            <pc:sldLayoutMk cId="705591699" sldId="2147485418"/>
          </pc:sldLayoutMkLst>
        </pc:sldLayoutChg>
        <pc:sldLayoutChg chg="del">
          <pc:chgData name="Bob Ward" userId="6da7c2dd-8e2e-469f-a216-c384312e2a2d" providerId="ADAL" clId="{3B9BF7C9-2F8D-462B-8FF7-D89081797641}" dt="2023-01-28T18:13:48.065" v="1005" actId="2696"/>
          <pc:sldLayoutMkLst>
            <pc:docMk/>
            <pc:sldMasterMk cId="1011453131" sldId="2147485372"/>
            <pc:sldLayoutMk cId="3323607952" sldId="2147485419"/>
          </pc:sldLayoutMkLst>
        </pc:sldLayoutChg>
        <pc:sldLayoutChg chg="del">
          <pc:chgData name="Bob Ward" userId="6da7c2dd-8e2e-469f-a216-c384312e2a2d" providerId="ADAL" clId="{3B9BF7C9-2F8D-462B-8FF7-D89081797641}" dt="2023-01-28T18:13:48.414" v="1006" actId="2696"/>
          <pc:sldLayoutMkLst>
            <pc:docMk/>
            <pc:sldMasterMk cId="1011453131" sldId="2147485372"/>
            <pc:sldLayoutMk cId="399651533" sldId="2147485420"/>
          </pc:sldLayoutMkLst>
        </pc:sldLayoutChg>
        <pc:sldLayoutChg chg="del">
          <pc:chgData name="Bob Ward" userId="6da7c2dd-8e2e-469f-a216-c384312e2a2d" providerId="ADAL" clId="{3B9BF7C9-2F8D-462B-8FF7-D89081797641}" dt="2023-01-28T18:13:48.918" v="1007" actId="2696"/>
          <pc:sldLayoutMkLst>
            <pc:docMk/>
            <pc:sldMasterMk cId="1011453131" sldId="2147485372"/>
            <pc:sldLayoutMk cId="3768595514" sldId="2147485421"/>
          </pc:sldLayoutMkLst>
        </pc:sldLayoutChg>
        <pc:sldLayoutChg chg="del">
          <pc:chgData name="Bob Ward" userId="6da7c2dd-8e2e-469f-a216-c384312e2a2d" providerId="ADAL" clId="{3B9BF7C9-2F8D-462B-8FF7-D89081797641}" dt="2023-01-28T18:13:49.697" v="1008" actId="2696"/>
          <pc:sldLayoutMkLst>
            <pc:docMk/>
            <pc:sldMasterMk cId="1011453131" sldId="2147485372"/>
            <pc:sldLayoutMk cId="2536672995" sldId="2147485422"/>
          </pc:sldLayoutMkLst>
        </pc:sldLayoutChg>
        <pc:sldLayoutChg chg="del">
          <pc:chgData name="Bob Ward" userId="6da7c2dd-8e2e-469f-a216-c384312e2a2d" providerId="ADAL" clId="{3B9BF7C9-2F8D-462B-8FF7-D89081797641}" dt="2023-01-28T18:13:50.166" v="1009" actId="2696"/>
          <pc:sldLayoutMkLst>
            <pc:docMk/>
            <pc:sldMasterMk cId="1011453131" sldId="2147485372"/>
            <pc:sldLayoutMk cId="811039339" sldId="2147485423"/>
          </pc:sldLayoutMkLst>
        </pc:sldLayoutChg>
        <pc:sldLayoutChg chg="del">
          <pc:chgData name="Bob Ward" userId="6da7c2dd-8e2e-469f-a216-c384312e2a2d" providerId="ADAL" clId="{3B9BF7C9-2F8D-462B-8FF7-D89081797641}" dt="2023-01-28T18:13:50.703" v="1010" actId="2696"/>
          <pc:sldLayoutMkLst>
            <pc:docMk/>
            <pc:sldMasterMk cId="1011453131" sldId="2147485372"/>
            <pc:sldLayoutMk cId="1186543763" sldId="2147485424"/>
          </pc:sldLayoutMkLst>
        </pc:sldLayoutChg>
        <pc:sldLayoutChg chg="del">
          <pc:chgData name="Bob Ward" userId="6da7c2dd-8e2e-469f-a216-c384312e2a2d" providerId="ADAL" clId="{3B9BF7C9-2F8D-462B-8FF7-D89081797641}" dt="2023-01-28T18:13:51.274" v="1011" actId="2696"/>
          <pc:sldLayoutMkLst>
            <pc:docMk/>
            <pc:sldMasterMk cId="1011453131" sldId="2147485372"/>
            <pc:sldLayoutMk cId="2897515393" sldId="2147485425"/>
          </pc:sldLayoutMkLst>
        </pc:sldLayoutChg>
        <pc:sldLayoutChg chg="del">
          <pc:chgData name="Bob Ward" userId="6da7c2dd-8e2e-469f-a216-c384312e2a2d" providerId="ADAL" clId="{3B9BF7C9-2F8D-462B-8FF7-D89081797641}" dt="2023-01-28T18:13:51.843" v="1012" actId="2696"/>
          <pc:sldLayoutMkLst>
            <pc:docMk/>
            <pc:sldMasterMk cId="1011453131" sldId="2147485372"/>
            <pc:sldLayoutMk cId="2517493515" sldId="2147485426"/>
          </pc:sldLayoutMkLst>
        </pc:sldLayoutChg>
        <pc:sldLayoutChg chg="del">
          <pc:chgData name="Bob Ward" userId="6da7c2dd-8e2e-469f-a216-c384312e2a2d" providerId="ADAL" clId="{3B9BF7C9-2F8D-462B-8FF7-D89081797641}" dt="2023-01-28T18:13:52.340" v="1013" actId="2696"/>
          <pc:sldLayoutMkLst>
            <pc:docMk/>
            <pc:sldMasterMk cId="1011453131" sldId="2147485372"/>
            <pc:sldLayoutMk cId="1156019278" sldId="2147485427"/>
          </pc:sldLayoutMkLst>
        </pc:sldLayoutChg>
        <pc:sldLayoutChg chg="del">
          <pc:chgData name="Bob Ward" userId="6da7c2dd-8e2e-469f-a216-c384312e2a2d" providerId="ADAL" clId="{3B9BF7C9-2F8D-462B-8FF7-D89081797641}" dt="2023-01-28T18:13:52.864" v="1014" actId="2696"/>
          <pc:sldLayoutMkLst>
            <pc:docMk/>
            <pc:sldMasterMk cId="1011453131" sldId="2147485372"/>
            <pc:sldLayoutMk cId="360099999" sldId="2147485428"/>
          </pc:sldLayoutMkLst>
        </pc:sldLayoutChg>
        <pc:sldLayoutChg chg="del">
          <pc:chgData name="Bob Ward" userId="6da7c2dd-8e2e-469f-a216-c384312e2a2d" providerId="ADAL" clId="{3B9BF7C9-2F8D-462B-8FF7-D89081797641}" dt="2023-01-28T18:13:53.437" v="1015" actId="2696"/>
          <pc:sldLayoutMkLst>
            <pc:docMk/>
            <pc:sldMasterMk cId="1011453131" sldId="2147485372"/>
            <pc:sldLayoutMk cId="1345001441" sldId="2147485429"/>
          </pc:sldLayoutMkLst>
        </pc:sldLayoutChg>
        <pc:sldLayoutChg chg="del">
          <pc:chgData name="Bob Ward" userId="6da7c2dd-8e2e-469f-a216-c384312e2a2d" providerId="ADAL" clId="{3B9BF7C9-2F8D-462B-8FF7-D89081797641}" dt="2023-01-28T18:13:53.959" v="1016" actId="2696"/>
          <pc:sldLayoutMkLst>
            <pc:docMk/>
            <pc:sldMasterMk cId="1011453131" sldId="2147485372"/>
            <pc:sldLayoutMk cId="538594541" sldId="2147485430"/>
          </pc:sldLayoutMkLst>
        </pc:sldLayoutChg>
        <pc:sldLayoutChg chg="del">
          <pc:chgData name="Bob Ward" userId="6da7c2dd-8e2e-469f-a216-c384312e2a2d" providerId="ADAL" clId="{3B9BF7C9-2F8D-462B-8FF7-D89081797641}" dt="2023-01-28T18:13:54.529" v="1017" actId="2696"/>
          <pc:sldLayoutMkLst>
            <pc:docMk/>
            <pc:sldMasterMk cId="1011453131" sldId="2147485372"/>
            <pc:sldLayoutMk cId="3317504581" sldId="2147485431"/>
          </pc:sldLayoutMkLst>
        </pc:sldLayoutChg>
        <pc:sldLayoutChg chg="del">
          <pc:chgData name="Bob Ward" userId="6da7c2dd-8e2e-469f-a216-c384312e2a2d" providerId="ADAL" clId="{3B9BF7C9-2F8D-462B-8FF7-D89081797641}" dt="2023-01-28T18:13:55.100" v="1018" actId="2696"/>
          <pc:sldLayoutMkLst>
            <pc:docMk/>
            <pc:sldMasterMk cId="1011453131" sldId="2147485372"/>
            <pc:sldLayoutMk cId="3580382972" sldId="2147485432"/>
          </pc:sldLayoutMkLst>
        </pc:sldLayoutChg>
        <pc:sldLayoutChg chg="del">
          <pc:chgData name="Bob Ward" userId="6da7c2dd-8e2e-469f-a216-c384312e2a2d" providerId="ADAL" clId="{3B9BF7C9-2F8D-462B-8FF7-D89081797641}" dt="2023-01-28T18:13:55.669" v="1019" actId="2696"/>
          <pc:sldLayoutMkLst>
            <pc:docMk/>
            <pc:sldMasterMk cId="1011453131" sldId="2147485372"/>
            <pc:sldLayoutMk cId="2736005891" sldId="2147485433"/>
          </pc:sldLayoutMkLst>
        </pc:sldLayoutChg>
        <pc:sldLayoutChg chg="del">
          <pc:chgData name="Bob Ward" userId="6da7c2dd-8e2e-469f-a216-c384312e2a2d" providerId="ADAL" clId="{3B9BF7C9-2F8D-462B-8FF7-D89081797641}" dt="2023-01-28T18:13:56.177" v="1020" actId="2696"/>
          <pc:sldLayoutMkLst>
            <pc:docMk/>
            <pc:sldMasterMk cId="1011453131" sldId="2147485372"/>
            <pc:sldLayoutMk cId="727766404" sldId="2147485434"/>
          </pc:sldLayoutMkLst>
        </pc:sldLayoutChg>
        <pc:sldLayoutChg chg="del">
          <pc:chgData name="Bob Ward" userId="6da7c2dd-8e2e-469f-a216-c384312e2a2d" providerId="ADAL" clId="{3B9BF7C9-2F8D-462B-8FF7-D89081797641}" dt="2023-01-28T18:13:56.673" v="1021" actId="2696"/>
          <pc:sldLayoutMkLst>
            <pc:docMk/>
            <pc:sldMasterMk cId="1011453131" sldId="2147485372"/>
            <pc:sldLayoutMk cId="1617077888" sldId="2147485435"/>
          </pc:sldLayoutMkLst>
        </pc:sldLayoutChg>
        <pc:sldLayoutChg chg="del">
          <pc:chgData name="Bob Ward" userId="6da7c2dd-8e2e-469f-a216-c384312e2a2d" providerId="ADAL" clId="{3B9BF7C9-2F8D-462B-8FF7-D89081797641}" dt="2023-01-28T18:13:57.199" v="1022" actId="2696"/>
          <pc:sldLayoutMkLst>
            <pc:docMk/>
            <pc:sldMasterMk cId="1011453131" sldId="2147485372"/>
            <pc:sldLayoutMk cId="2692728843" sldId="2147485436"/>
          </pc:sldLayoutMkLst>
        </pc:sldLayoutChg>
        <pc:sldLayoutChg chg="del">
          <pc:chgData name="Bob Ward" userId="6da7c2dd-8e2e-469f-a216-c384312e2a2d" providerId="ADAL" clId="{3B9BF7C9-2F8D-462B-8FF7-D89081797641}" dt="2023-01-28T18:13:57.754" v="1023" actId="2696"/>
          <pc:sldLayoutMkLst>
            <pc:docMk/>
            <pc:sldMasterMk cId="1011453131" sldId="2147485372"/>
            <pc:sldLayoutMk cId="3784514763" sldId="2147485437"/>
          </pc:sldLayoutMkLst>
        </pc:sldLayoutChg>
        <pc:sldLayoutChg chg="del">
          <pc:chgData name="Bob Ward" userId="6da7c2dd-8e2e-469f-a216-c384312e2a2d" providerId="ADAL" clId="{3B9BF7C9-2F8D-462B-8FF7-D89081797641}" dt="2023-01-28T18:13:58.292" v="1024" actId="2696"/>
          <pc:sldLayoutMkLst>
            <pc:docMk/>
            <pc:sldMasterMk cId="1011453131" sldId="2147485372"/>
            <pc:sldLayoutMk cId="3130209576" sldId="2147485438"/>
          </pc:sldLayoutMkLst>
        </pc:sldLayoutChg>
        <pc:sldLayoutChg chg="del">
          <pc:chgData name="Bob Ward" userId="6da7c2dd-8e2e-469f-a216-c384312e2a2d" providerId="ADAL" clId="{3B9BF7C9-2F8D-462B-8FF7-D89081797641}" dt="2023-01-28T18:13:58.789" v="1025" actId="2696"/>
          <pc:sldLayoutMkLst>
            <pc:docMk/>
            <pc:sldMasterMk cId="1011453131" sldId="2147485372"/>
            <pc:sldLayoutMk cId="2667875427" sldId="2147485439"/>
          </pc:sldLayoutMkLst>
        </pc:sldLayoutChg>
        <pc:sldLayoutChg chg="del">
          <pc:chgData name="Bob Ward" userId="6da7c2dd-8e2e-469f-a216-c384312e2a2d" providerId="ADAL" clId="{3B9BF7C9-2F8D-462B-8FF7-D89081797641}" dt="2023-01-28T18:13:59.270" v="1026" actId="2696"/>
          <pc:sldLayoutMkLst>
            <pc:docMk/>
            <pc:sldMasterMk cId="1011453131" sldId="2147485372"/>
            <pc:sldLayoutMk cId="2119702580" sldId="2147485440"/>
          </pc:sldLayoutMkLst>
        </pc:sldLayoutChg>
        <pc:sldLayoutChg chg="del">
          <pc:chgData name="Bob Ward" userId="6da7c2dd-8e2e-469f-a216-c384312e2a2d" providerId="ADAL" clId="{3B9BF7C9-2F8D-462B-8FF7-D89081797641}" dt="2023-01-28T18:13:59.719" v="1027" actId="2696"/>
          <pc:sldLayoutMkLst>
            <pc:docMk/>
            <pc:sldMasterMk cId="1011453131" sldId="2147485372"/>
            <pc:sldLayoutMk cId="1639780682" sldId="2147485441"/>
          </pc:sldLayoutMkLst>
        </pc:sldLayoutChg>
        <pc:sldLayoutChg chg="del">
          <pc:chgData name="Bob Ward" userId="6da7c2dd-8e2e-469f-a216-c384312e2a2d" providerId="ADAL" clId="{3B9BF7C9-2F8D-462B-8FF7-D89081797641}" dt="2023-01-28T18:14:00.211" v="1028" actId="2696"/>
          <pc:sldLayoutMkLst>
            <pc:docMk/>
            <pc:sldMasterMk cId="1011453131" sldId="2147485372"/>
            <pc:sldLayoutMk cId="25696415" sldId="2147485442"/>
          </pc:sldLayoutMkLst>
        </pc:sldLayoutChg>
        <pc:sldLayoutChg chg="del">
          <pc:chgData name="Bob Ward" userId="6da7c2dd-8e2e-469f-a216-c384312e2a2d" providerId="ADAL" clId="{3B9BF7C9-2F8D-462B-8FF7-D89081797641}" dt="2023-01-28T18:14:00.692" v="1029" actId="2696"/>
          <pc:sldLayoutMkLst>
            <pc:docMk/>
            <pc:sldMasterMk cId="1011453131" sldId="2147485372"/>
            <pc:sldLayoutMk cId="297176113" sldId="2147485443"/>
          </pc:sldLayoutMkLst>
        </pc:sldLayoutChg>
        <pc:sldLayoutChg chg="del">
          <pc:chgData name="Bob Ward" userId="6da7c2dd-8e2e-469f-a216-c384312e2a2d" providerId="ADAL" clId="{3B9BF7C9-2F8D-462B-8FF7-D89081797641}" dt="2023-01-28T18:14:01.173" v="1030" actId="2696"/>
          <pc:sldLayoutMkLst>
            <pc:docMk/>
            <pc:sldMasterMk cId="1011453131" sldId="2147485372"/>
            <pc:sldLayoutMk cId="1877827113" sldId="2147485444"/>
          </pc:sldLayoutMkLst>
        </pc:sldLayoutChg>
        <pc:sldLayoutChg chg="del">
          <pc:chgData name="Bob Ward" userId="6da7c2dd-8e2e-469f-a216-c384312e2a2d" providerId="ADAL" clId="{3B9BF7C9-2F8D-462B-8FF7-D89081797641}" dt="2023-01-28T18:14:01.937" v="1031" actId="2696"/>
          <pc:sldLayoutMkLst>
            <pc:docMk/>
            <pc:sldMasterMk cId="1011453131" sldId="2147485372"/>
            <pc:sldLayoutMk cId="2707161029" sldId="2147485445"/>
          </pc:sldLayoutMkLst>
        </pc:sldLayoutChg>
        <pc:sldLayoutChg chg="del">
          <pc:chgData name="Bob Ward" userId="6da7c2dd-8e2e-469f-a216-c384312e2a2d" providerId="ADAL" clId="{3B9BF7C9-2F8D-462B-8FF7-D89081797641}" dt="2023-01-28T18:14:02.508" v="1032" actId="2696"/>
          <pc:sldLayoutMkLst>
            <pc:docMk/>
            <pc:sldMasterMk cId="1011453131" sldId="2147485372"/>
            <pc:sldLayoutMk cId="514559986" sldId="2147485446"/>
          </pc:sldLayoutMkLst>
        </pc:sldLayoutChg>
        <pc:sldLayoutChg chg="del">
          <pc:chgData name="Bob Ward" userId="6da7c2dd-8e2e-469f-a216-c384312e2a2d" providerId="ADAL" clId="{3B9BF7C9-2F8D-462B-8FF7-D89081797641}" dt="2023-01-28T18:14:03.001" v="1033" actId="2696"/>
          <pc:sldLayoutMkLst>
            <pc:docMk/>
            <pc:sldMasterMk cId="1011453131" sldId="2147485372"/>
            <pc:sldLayoutMk cId="3057982310" sldId="2147485447"/>
          </pc:sldLayoutMkLst>
        </pc:sldLayoutChg>
        <pc:sldLayoutChg chg="del">
          <pc:chgData name="Bob Ward" userId="6da7c2dd-8e2e-469f-a216-c384312e2a2d" providerId="ADAL" clId="{3B9BF7C9-2F8D-462B-8FF7-D89081797641}" dt="2023-01-28T18:14:03.604" v="1034" actId="2696"/>
          <pc:sldLayoutMkLst>
            <pc:docMk/>
            <pc:sldMasterMk cId="1011453131" sldId="2147485372"/>
            <pc:sldLayoutMk cId="3436406700" sldId="2147485448"/>
          </pc:sldLayoutMkLst>
        </pc:sldLayoutChg>
        <pc:sldLayoutChg chg="del">
          <pc:chgData name="Bob Ward" userId="6da7c2dd-8e2e-469f-a216-c384312e2a2d" providerId="ADAL" clId="{3B9BF7C9-2F8D-462B-8FF7-D89081797641}" dt="2023-01-28T18:14:04.204" v="1035" actId="2696"/>
          <pc:sldLayoutMkLst>
            <pc:docMk/>
            <pc:sldMasterMk cId="1011453131" sldId="2147485372"/>
            <pc:sldLayoutMk cId="2535666055" sldId="2147485449"/>
          </pc:sldLayoutMkLst>
        </pc:sldLayoutChg>
        <pc:sldLayoutChg chg="del">
          <pc:chgData name="Bob Ward" userId="6da7c2dd-8e2e-469f-a216-c384312e2a2d" providerId="ADAL" clId="{3B9BF7C9-2F8D-462B-8FF7-D89081797641}" dt="2023-01-28T18:14:04.826" v="1036" actId="2696"/>
          <pc:sldLayoutMkLst>
            <pc:docMk/>
            <pc:sldMasterMk cId="1011453131" sldId="2147485372"/>
            <pc:sldLayoutMk cId="3139677985" sldId="2147485450"/>
          </pc:sldLayoutMkLst>
        </pc:sldLayoutChg>
        <pc:sldLayoutChg chg="del">
          <pc:chgData name="Bob Ward" userId="6da7c2dd-8e2e-469f-a216-c384312e2a2d" providerId="ADAL" clId="{3B9BF7C9-2F8D-462B-8FF7-D89081797641}" dt="2023-01-28T18:14:05.477" v="1037" actId="2696"/>
          <pc:sldLayoutMkLst>
            <pc:docMk/>
            <pc:sldMasterMk cId="1011453131" sldId="2147485372"/>
            <pc:sldLayoutMk cId="1499078416" sldId="2147485451"/>
          </pc:sldLayoutMkLst>
        </pc:sldLayoutChg>
        <pc:sldLayoutChg chg="del">
          <pc:chgData name="Bob Ward" userId="6da7c2dd-8e2e-469f-a216-c384312e2a2d" providerId="ADAL" clId="{3B9BF7C9-2F8D-462B-8FF7-D89081797641}" dt="2023-01-28T18:14:06.166" v="1038"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3B9BF7C9-2F8D-462B-8FF7-D89081797641}" dt="2023-01-28T18:14:12.870" v="1043" actId="2696"/>
        <pc:sldMasterMkLst>
          <pc:docMk/>
          <pc:sldMasterMk cId="3517685244" sldId="2147485453"/>
        </pc:sldMasterMkLst>
        <pc:sldLayoutChg chg="del">
          <pc:chgData name="Bob Ward" userId="6da7c2dd-8e2e-469f-a216-c384312e2a2d" providerId="ADAL" clId="{3B9BF7C9-2F8D-462B-8FF7-D89081797641}" dt="2023-01-28T18:14:10.965" v="1039" actId="2696"/>
          <pc:sldLayoutMkLst>
            <pc:docMk/>
            <pc:sldMasterMk cId="3517685244" sldId="2147485453"/>
            <pc:sldLayoutMk cId="48067501" sldId="2147485454"/>
          </pc:sldLayoutMkLst>
        </pc:sldLayoutChg>
        <pc:sldLayoutChg chg="del">
          <pc:chgData name="Bob Ward" userId="6da7c2dd-8e2e-469f-a216-c384312e2a2d" providerId="ADAL" clId="{3B9BF7C9-2F8D-462B-8FF7-D89081797641}" dt="2023-01-28T18:14:11.433" v="1040" actId="2696"/>
          <pc:sldLayoutMkLst>
            <pc:docMk/>
            <pc:sldMasterMk cId="3517685244" sldId="2147485453"/>
            <pc:sldLayoutMk cId="2309257272" sldId="2147485455"/>
          </pc:sldLayoutMkLst>
        </pc:sldLayoutChg>
        <pc:sldLayoutChg chg="del">
          <pc:chgData name="Bob Ward" userId="6da7c2dd-8e2e-469f-a216-c384312e2a2d" providerId="ADAL" clId="{3B9BF7C9-2F8D-462B-8FF7-D89081797641}" dt="2023-01-28T18:14:11.911" v="1041" actId="2696"/>
          <pc:sldLayoutMkLst>
            <pc:docMk/>
            <pc:sldMasterMk cId="3517685244" sldId="2147485453"/>
            <pc:sldLayoutMk cId="3973499372" sldId="2147485456"/>
          </pc:sldLayoutMkLst>
        </pc:sldLayoutChg>
        <pc:sldLayoutChg chg="del">
          <pc:chgData name="Bob Ward" userId="6da7c2dd-8e2e-469f-a216-c384312e2a2d" providerId="ADAL" clId="{3B9BF7C9-2F8D-462B-8FF7-D89081797641}" dt="2023-01-28T18:14:12.408" v="1042" actId="2696"/>
          <pc:sldLayoutMkLst>
            <pc:docMk/>
            <pc:sldMasterMk cId="3517685244" sldId="2147485453"/>
            <pc:sldLayoutMk cId="4092587289" sldId="2147485457"/>
          </pc:sldLayoutMkLst>
        </pc:sldLayoutChg>
        <pc:sldLayoutChg chg="del">
          <pc:chgData name="Bob Ward" userId="6da7c2dd-8e2e-469f-a216-c384312e2a2d" providerId="ADAL" clId="{3B9BF7C9-2F8D-462B-8FF7-D89081797641}" dt="2023-01-28T18:14:12.870" v="104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3B9BF7C9-2F8D-462B-8FF7-D89081797641}" dt="2023-01-28T18:14:20.122" v="1052" actId="2696"/>
        <pc:sldMasterMkLst>
          <pc:docMk/>
          <pc:sldMasterMk cId="2825169327" sldId="2147485459"/>
        </pc:sldMasterMkLst>
        <pc:sldLayoutChg chg="del">
          <pc:chgData name="Bob Ward" userId="6da7c2dd-8e2e-469f-a216-c384312e2a2d" providerId="ADAL" clId="{3B9BF7C9-2F8D-462B-8FF7-D89081797641}" dt="2023-01-28T18:14:16.593" v="1044" actId="2696"/>
          <pc:sldLayoutMkLst>
            <pc:docMk/>
            <pc:sldMasterMk cId="2825169327" sldId="2147485459"/>
            <pc:sldLayoutMk cId="4090761247" sldId="2147485460"/>
          </pc:sldLayoutMkLst>
        </pc:sldLayoutChg>
        <pc:sldLayoutChg chg="del">
          <pc:chgData name="Bob Ward" userId="6da7c2dd-8e2e-469f-a216-c384312e2a2d" providerId="ADAL" clId="{3B9BF7C9-2F8D-462B-8FF7-D89081797641}" dt="2023-01-28T18:14:17.003" v="1045" actId="2696"/>
          <pc:sldLayoutMkLst>
            <pc:docMk/>
            <pc:sldMasterMk cId="2825169327" sldId="2147485459"/>
            <pc:sldLayoutMk cId="504983435" sldId="2147485461"/>
          </pc:sldLayoutMkLst>
        </pc:sldLayoutChg>
        <pc:sldLayoutChg chg="del">
          <pc:chgData name="Bob Ward" userId="6da7c2dd-8e2e-469f-a216-c384312e2a2d" providerId="ADAL" clId="{3B9BF7C9-2F8D-462B-8FF7-D89081797641}" dt="2023-01-28T18:14:17.450" v="1046" actId="2696"/>
          <pc:sldLayoutMkLst>
            <pc:docMk/>
            <pc:sldMasterMk cId="2825169327" sldId="2147485459"/>
            <pc:sldLayoutMk cId="149904214" sldId="2147485462"/>
          </pc:sldLayoutMkLst>
        </pc:sldLayoutChg>
        <pc:sldLayoutChg chg="del">
          <pc:chgData name="Bob Ward" userId="6da7c2dd-8e2e-469f-a216-c384312e2a2d" providerId="ADAL" clId="{3B9BF7C9-2F8D-462B-8FF7-D89081797641}" dt="2023-01-28T18:14:17.936" v="1047" actId="2696"/>
          <pc:sldLayoutMkLst>
            <pc:docMk/>
            <pc:sldMasterMk cId="2825169327" sldId="2147485459"/>
            <pc:sldLayoutMk cId="336982580" sldId="2147485463"/>
          </pc:sldLayoutMkLst>
        </pc:sldLayoutChg>
        <pc:sldLayoutChg chg="del">
          <pc:chgData name="Bob Ward" userId="6da7c2dd-8e2e-469f-a216-c384312e2a2d" providerId="ADAL" clId="{3B9BF7C9-2F8D-462B-8FF7-D89081797641}" dt="2023-01-28T18:14:18.405" v="1048" actId="2696"/>
          <pc:sldLayoutMkLst>
            <pc:docMk/>
            <pc:sldMasterMk cId="2825169327" sldId="2147485459"/>
            <pc:sldLayoutMk cId="90424869" sldId="2147485464"/>
          </pc:sldLayoutMkLst>
        </pc:sldLayoutChg>
        <pc:sldLayoutChg chg="del">
          <pc:chgData name="Bob Ward" userId="6da7c2dd-8e2e-469f-a216-c384312e2a2d" providerId="ADAL" clId="{3B9BF7C9-2F8D-462B-8FF7-D89081797641}" dt="2023-01-28T18:14:18.813" v="1049" actId="2696"/>
          <pc:sldLayoutMkLst>
            <pc:docMk/>
            <pc:sldMasterMk cId="2825169327" sldId="2147485459"/>
            <pc:sldLayoutMk cId="4034456714" sldId="2147485465"/>
          </pc:sldLayoutMkLst>
        </pc:sldLayoutChg>
        <pc:sldLayoutChg chg="del">
          <pc:chgData name="Bob Ward" userId="6da7c2dd-8e2e-469f-a216-c384312e2a2d" providerId="ADAL" clId="{3B9BF7C9-2F8D-462B-8FF7-D89081797641}" dt="2023-01-28T18:14:19.248" v="1050" actId="2696"/>
          <pc:sldLayoutMkLst>
            <pc:docMk/>
            <pc:sldMasterMk cId="2825169327" sldId="2147485459"/>
            <pc:sldLayoutMk cId="288701890" sldId="2147485466"/>
          </pc:sldLayoutMkLst>
        </pc:sldLayoutChg>
        <pc:sldLayoutChg chg="del">
          <pc:chgData name="Bob Ward" userId="6da7c2dd-8e2e-469f-a216-c384312e2a2d" providerId="ADAL" clId="{3B9BF7C9-2F8D-462B-8FF7-D89081797641}" dt="2023-01-28T18:14:19.671" v="1051" actId="2696"/>
          <pc:sldLayoutMkLst>
            <pc:docMk/>
            <pc:sldMasterMk cId="2825169327" sldId="2147485459"/>
            <pc:sldLayoutMk cId="3730007577" sldId="2147485467"/>
          </pc:sldLayoutMkLst>
        </pc:sldLayoutChg>
        <pc:sldLayoutChg chg="del">
          <pc:chgData name="Bob Ward" userId="6da7c2dd-8e2e-469f-a216-c384312e2a2d" providerId="ADAL" clId="{3B9BF7C9-2F8D-462B-8FF7-D89081797641}" dt="2023-01-28T18:14:20.122" v="1052"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3B9BF7C9-2F8D-462B-8FF7-D89081797641}" dt="2023-01-28T18:14:25.186" v="1060" actId="2696"/>
        <pc:sldMasterMkLst>
          <pc:docMk/>
          <pc:sldMasterMk cId="756849246" sldId="2147485469"/>
        </pc:sldMasterMkLst>
        <pc:sldLayoutChg chg="del">
          <pc:chgData name="Bob Ward" userId="6da7c2dd-8e2e-469f-a216-c384312e2a2d" providerId="ADAL" clId="{3B9BF7C9-2F8D-462B-8FF7-D89081797641}" dt="2023-01-28T18:14:22.200" v="1053" actId="2696"/>
          <pc:sldLayoutMkLst>
            <pc:docMk/>
            <pc:sldMasterMk cId="756849246" sldId="2147485469"/>
            <pc:sldLayoutMk cId="1895885558" sldId="2147485470"/>
          </pc:sldLayoutMkLst>
        </pc:sldLayoutChg>
        <pc:sldLayoutChg chg="del">
          <pc:chgData name="Bob Ward" userId="6da7c2dd-8e2e-469f-a216-c384312e2a2d" providerId="ADAL" clId="{3B9BF7C9-2F8D-462B-8FF7-D89081797641}" dt="2023-01-28T18:14:22.562" v="1054" actId="2696"/>
          <pc:sldLayoutMkLst>
            <pc:docMk/>
            <pc:sldMasterMk cId="756849246" sldId="2147485469"/>
            <pc:sldLayoutMk cId="1798158122" sldId="2147485471"/>
          </pc:sldLayoutMkLst>
        </pc:sldLayoutChg>
        <pc:sldLayoutChg chg="del">
          <pc:chgData name="Bob Ward" userId="6da7c2dd-8e2e-469f-a216-c384312e2a2d" providerId="ADAL" clId="{3B9BF7C9-2F8D-462B-8FF7-D89081797641}" dt="2023-01-28T18:14:22.952" v="1055" actId="2696"/>
          <pc:sldLayoutMkLst>
            <pc:docMk/>
            <pc:sldMasterMk cId="756849246" sldId="2147485469"/>
            <pc:sldLayoutMk cId="1688032431" sldId="2147485472"/>
          </pc:sldLayoutMkLst>
        </pc:sldLayoutChg>
        <pc:sldLayoutChg chg="del">
          <pc:chgData name="Bob Ward" userId="6da7c2dd-8e2e-469f-a216-c384312e2a2d" providerId="ADAL" clId="{3B9BF7C9-2F8D-462B-8FF7-D89081797641}" dt="2023-01-28T18:14:23.357" v="1056" actId="2696"/>
          <pc:sldLayoutMkLst>
            <pc:docMk/>
            <pc:sldMasterMk cId="756849246" sldId="2147485469"/>
            <pc:sldLayoutMk cId="2609229277" sldId="2147485473"/>
          </pc:sldLayoutMkLst>
        </pc:sldLayoutChg>
        <pc:sldLayoutChg chg="del">
          <pc:chgData name="Bob Ward" userId="6da7c2dd-8e2e-469f-a216-c384312e2a2d" providerId="ADAL" clId="{3B9BF7C9-2F8D-462B-8FF7-D89081797641}" dt="2023-01-28T18:14:23.796" v="1057" actId="2696"/>
          <pc:sldLayoutMkLst>
            <pc:docMk/>
            <pc:sldMasterMk cId="756849246" sldId="2147485469"/>
            <pc:sldLayoutMk cId="1330147658" sldId="2147485474"/>
          </pc:sldLayoutMkLst>
        </pc:sldLayoutChg>
        <pc:sldLayoutChg chg="del">
          <pc:chgData name="Bob Ward" userId="6da7c2dd-8e2e-469f-a216-c384312e2a2d" providerId="ADAL" clId="{3B9BF7C9-2F8D-462B-8FF7-D89081797641}" dt="2023-01-28T18:14:24.216" v="1058" actId="2696"/>
          <pc:sldLayoutMkLst>
            <pc:docMk/>
            <pc:sldMasterMk cId="756849246" sldId="2147485469"/>
            <pc:sldLayoutMk cId="3468983158" sldId="2147485475"/>
          </pc:sldLayoutMkLst>
        </pc:sldLayoutChg>
        <pc:sldLayoutChg chg="del">
          <pc:chgData name="Bob Ward" userId="6da7c2dd-8e2e-469f-a216-c384312e2a2d" providerId="ADAL" clId="{3B9BF7C9-2F8D-462B-8FF7-D89081797641}" dt="2023-01-28T18:14:24.686" v="1059" actId="2696"/>
          <pc:sldLayoutMkLst>
            <pc:docMk/>
            <pc:sldMasterMk cId="756849246" sldId="2147485469"/>
            <pc:sldLayoutMk cId="3605755276" sldId="2147485476"/>
          </pc:sldLayoutMkLst>
        </pc:sldLayoutChg>
        <pc:sldLayoutChg chg="del">
          <pc:chgData name="Bob Ward" userId="6da7c2dd-8e2e-469f-a216-c384312e2a2d" providerId="ADAL" clId="{3B9BF7C9-2F8D-462B-8FF7-D89081797641}" dt="2023-01-28T18:14:25.186" v="1060"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1357A5D-FE63-4E40-AB51-02A8B4945A78}"/>
    <pc:docChg chg="custSel modSld">
      <pc:chgData name="Bob Ward" userId="6da7c2dd-8e2e-469f-a216-c384312e2a2d" providerId="ADAL" clId="{51357A5D-FE63-4E40-AB51-02A8B4945A78}" dt="2023-01-10T20:25:11.198" v="511" actId="1076"/>
      <pc:docMkLst>
        <pc:docMk/>
      </pc:docMkLst>
      <pc:sldChg chg="modSp mod">
        <pc:chgData name="Bob Ward" userId="6da7c2dd-8e2e-469f-a216-c384312e2a2d" providerId="ADAL" clId="{51357A5D-FE63-4E40-AB51-02A8B4945A78}" dt="2023-01-10T20:24:32.151" v="482" actId="20577"/>
        <pc:sldMkLst>
          <pc:docMk/>
          <pc:sldMk cId="3361306358" sldId="2076137339"/>
        </pc:sldMkLst>
        <pc:spChg chg="mod">
          <ac:chgData name="Bob Ward" userId="6da7c2dd-8e2e-469f-a216-c384312e2a2d" providerId="ADAL" clId="{51357A5D-FE63-4E40-AB51-02A8B4945A78}" dt="2023-01-10T20:19:53.357" v="1" actId="6549"/>
          <ac:spMkLst>
            <pc:docMk/>
            <pc:sldMk cId="3361306358" sldId="2076137339"/>
            <ac:spMk id="11" creationId="{9C409991-DBD2-4E9D-830D-A6790320A566}"/>
          </ac:spMkLst>
        </pc:spChg>
        <pc:graphicFrameChg chg="mod">
          <ac:chgData name="Bob Ward" userId="6da7c2dd-8e2e-469f-a216-c384312e2a2d" providerId="ADAL" clId="{51357A5D-FE63-4E40-AB51-02A8B4945A78}" dt="2023-01-10T20:24:32.151" v="482" actId="20577"/>
          <ac:graphicFrameMkLst>
            <pc:docMk/>
            <pc:sldMk cId="3361306358" sldId="2076137339"/>
            <ac:graphicFrameMk id="4" creationId="{AA88BD6C-824E-F582-8E75-29236EDF6F2F}"/>
          </ac:graphicFrameMkLst>
        </pc:graphicFrameChg>
      </pc:sldChg>
      <pc:sldChg chg="addSp modSp mod">
        <pc:chgData name="Bob Ward" userId="6da7c2dd-8e2e-469f-a216-c384312e2a2d" providerId="ADAL" clId="{51357A5D-FE63-4E40-AB51-02A8B4945A78}" dt="2023-01-10T20:25:11.198" v="511" actId="1076"/>
        <pc:sldMkLst>
          <pc:docMk/>
          <pc:sldMk cId="2651755647" sldId="2076138386"/>
        </pc:sldMkLst>
        <pc:spChg chg="add mod">
          <ac:chgData name="Bob Ward" userId="6da7c2dd-8e2e-469f-a216-c384312e2a2d" providerId="ADAL" clId="{51357A5D-FE63-4E40-AB51-02A8B4945A78}" dt="2023-01-10T20:25:09.231" v="510" actId="1076"/>
          <ac:spMkLst>
            <pc:docMk/>
            <pc:sldMk cId="2651755647" sldId="2076138386"/>
            <ac:spMk id="4" creationId="{CDAE1169-E50E-31B2-8603-8E7C6E90A28B}"/>
          </ac:spMkLst>
        </pc:spChg>
        <pc:spChg chg="mod">
          <ac:chgData name="Bob Ward" userId="6da7c2dd-8e2e-469f-a216-c384312e2a2d" providerId="ADAL" clId="{51357A5D-FE63-4E40-AB51-02A8B4945A78}" dt="2023-01-10T20:25:11.198" v="511" actId="1076"/>
          <ac:spMkLst>
            <pc:docMk/>
            <pc:sldMk cId="2651755647" sldId="2076138386"/>
            <ac:spMk id="7" creationId="{367500EF-1F79-46EB-8D50-D12A6C3E31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39A4E-C0F1-4FE0-9A17-1357A4F7BF29}" type="doc">
      <dgm:prSet loTypeId="urn:microsoft.com/office/officeart/2005/8/layout/hProcess9" loCatId="process" qsTypeId="urn:microsoft.com/office/officeart/2005/8/quickstyle/3d4" qsCatId="3D" csTypeId="urn:microsoft.com/office/officeart/2005/8/colors/accent0_3" csCatId="mainScheme" phldr="1"/>
      <dgm:spPr/>
      <dgm:t>
        <a:bodyPr/>
        <a:lstStyle/>
        <a:p>
          <a:endParaRPr lang="en-US"/>
        </a:p>
      </dgm:t>
    </dgm:pt>
    <dgm:pt modelId="{0CAAA6DA-A7EF-44DE-9389-AE1FEC2C1D97}">
      <dgm:prSet/>
      <dgm:spPr/>
      <dgm:t>
        <a:bodyPr/>
        <a:lstStyle/>
        <a:p>
          <a:r>
            <a:rPr lang="en-US" baseline="0"/>
            <a:t>Identify High CPU</a:t>
          </a:r>
          <a:endParaRPr lang="en-US"/>
        </a:p>
      </dgm:t>
    </dgm:pt>
    <dgm:pt modelId="{4442CD17-7276-4483-9D9D-1D18E59D2DDE}" type="parTrans" cxnId="{518AA0F2-AED0-4763-BB1B-0306956C2DE0}">
      <dgm:prSet/>
      <dgm:spPr/>
      <dgm:t>
        <a:bodyPr/>
        <a:lstStyle/>
        <a:p>
          <a:endParaRPr lang="en-US"/>
        </a:p>
      </dgm:t>
    </dgm:pt>
    <dgm:pt modelId="{7FFA01AE-E337-40E7-9E23-C0531B22E278}" type="sibTrans" cxnId="{518AA0F2-AED0-4763-BB1B-0306956C2DE0}">
      <dgm:prSet/>
      <dgm:spPr/>
      <dgm:t>
        <a:bodyPr/>
        <a:lstStyle/>
        <a:p>
          <a:endParaRPr lang="en-US"/>
        </a:p>
      </dgm:t>
    </dgm:pt>
    <dgm:pt modelId="{0CCB6F99-9B8F-4FB9-9E51-CF0CB896E27C}">
      <dgm:prSet/>
      <dgm:spPr/>
      <dgm:t>
        <a:bodyPr/>
        <a:lstStyle/>
        <a:p>
          <a:r>
            <a:rPr lang="en-US" baseline="0"/>
            <a:t>Find Top Resource Consuming Query or Queries by CPU</a:t>
          </a:r>
          <a:endParaRPr lang="en-US"/>
        </a:p>
      </dgm:t>
    </dgm:pt>
    <dgm:pt modelId="{E855D046-DF63-4B24-A6B3-4DEFA9E9A567}" type="parTrans" cxnId="{2EB635FA-2768-4D47-9CF2-C05C2623F7DB}">
      <dgm:prSet/>
      <dgm:spPr/>
      <dgm:t>
        <a:bodyPr/>
        <a:lstStyle/>
        <a:p>
          <a:endParaRPr lang="en-US"/>
        </a:p>
      </dgm:t>
    </dgm:pt>
    <dgm:pt modelId="{9D6DD295-E229-4EF4-82D2-6E6F3A4FE684}" type="sibTrans" cxnId="{2EB635FA-2768-4D47-9CF2-C05C2623F7DB}">
      <dgm:prSet/>
      <dgm:spPr/>
      <dgm:t>
        <a:bodyPr/>
        <a:lstStyle/>
        <a:p>
          <a:endParaRPr lang="en-US"/>
        </a:p>
      </dgm:t>
    </dgm:pt>
    <dgm:pt modelId="{23A52338-4E0F-4667-9798-39804B576159}">
      <dgm:prSet/>
      <dgm:spPr/>
      <dgm:t>
        <a:bodyPr/>
        <a:lstStyle/>
        <a:p>
          <a:r>
            <a:rPr lang="en-US" baseline="0"/>
            <a:t>Look at the Query Plan</a:t>
          </a:r>
          <a:endParaRPr lang="en-US"/>
        </a:p>
      </dgm:t>
    </dgm:pt>
    <dgm:pt modelId="{6E0CB3F1-70E6-429D-89D6-A1D669387226}" type="parTrans" cxnId="{254874E5-AE1D-43A9-AD68-6CAFF21CC475}">
      <dgm:prSet/>
      <dgm:spPr/>
      <dgm:t>
        <a:bodyPr/>
        <a:lstStyle/>
        <a:p>
          <a:endParaRPr lang="en-US"/>
        </a:p>
      </dgm:t>
    </dgm:pt>
    <dgm:pt modelId="{B8ACA75B-A008-4955-B692-F5D2D3C45A58}" type="sibTrans" cxnId="{254874E5-AE1D-43A9-AD68-6CAFF21CC475}">
      <dgm:prSet/>
      <dgm:spPr/>
      <dgm:t>
        <a:bodyPr/>
        <a:lstStyle/>
        <a:p>
          <a:endParaRPr lang="en-US"/>
        </a:p>
      </dgm:t>
    </dgm:pt>
    <dgm:pt modelId="{53422C2F-F955-4C33-BF75-6D9E519B2DE5}">
      <dgm:prSet/>
      <dgm:spPr/>
      <dgm:t>
        <a:bodyPr/>
        <a:lstStyle/>
        <a:p>
          <a:r>
            <a:rPr lang="en-US" dirty="0"/>
            <a:t>Right index exists but not used</a:t>
          </a:r>
        </a:p>
      </dgm:t>
    </dgm:pt>
    <dgm:pt modelId="{47DAE51B-4BFA-41A2-88E1-24EF10D8E622}" type="parTrans" cxnId="{C3209BDB-8CD3-47F1-AE8C-ACE4CAC814A6}">
      <dgm:prSet/>
      <dgm:spPr/>
      <dgm:t>
        <a:bodyPr/>
        <a:lstStyle/>
        <a:p>
          <a:endParaRPr lang="en-US"/>
        </a:p>
      </dgm:t>
    </dgm:pt>
    <dgm:pt modelId="{2E7943F5-57EC-4C95-8B16-F6B1AA3B72AC}" type="sibTrans" cxnId="{C3209BDB-8CD3-47F1-AE8C-ACE4CAC814A6}">
      <dgm:prSet/>
      <dgm:spPr/>
      <dgm:t>
        <a:bodyPr/>
        <a:lstStyle/>
        <a:p>
          <a:endParaRPr lang="en-US"/>
        </a:p>
      </dgm:t>
    </dgm:pt>
    <dgm:pt modelId="{16D108A1-C105-4046-9AAC-3ED69B3D9395}">
      <dgm:prSet/>
      <dgm:spPr/>
      <dgm:t>
        <a:bodyPr/>
        <a:lstStyle/>
        <a:p>
          <a:r>
            <a:rPr lang="en-US" baseline="0"/>
            <a:t>Observe if performance has improved</a:t>
          </a:r>
          <a:endParaRPr lang="en-US"/>
        </a:p>
      </dgm:t>
    </dgm:pt>
    <dgm:pt modelId="{EDAB4D08-A47B-4F1D-9A8A-E9037B839F6D}" type="parTrans" cxnId="{F22358D4-4D38-4D47-8F79-3E2B80641969}">
      <dgm:prSet/>
      <dgm:spPr/>
      <dgm:t>
        <a:bodyPr/>
        <a:lstStyle/>
        <a:p>
          <a:endParaRPr lang="en-US"/>
        </a:p>
      </dgm:t>
    </dgm:pt>
    <dgm:pt modelId="{1184B04C-299A-4F75-BAE6-5958F148E1DD}" type="sibTrans" cxnId="{F22358D4-4D38-4D47-8F79-3E2B80641969}">
      <dgm:prSet/>
      <dgm:spPr/>
      <dgm:t>
        <a:bodyPr/>
        <a:lstStyle/>
        <a:p>
          <a:endParaRPr lang="en-US"/>
        </a:p>
      </dgm:t>
    </dgm:pt>
    <dgm:pt modelId="{0479B8B6-FC29-4EB5-AD01-AE0A65F8B553}">
      <dgm:prSet/>
      <dgm:spPr/>
      <dgm:t>
        <a:bodyPr/>
        <a:lstStyle/>
        <a:p>
          <a:r>
            <a:rPr lang="en-US" dirty="0"/>
            <a:t>Is an anti-pattern query?</a:t>
          </a:r>
        </a:p>
      </dgm:t>
    </dgm:pt>
    <dgm:pt modelId="{B9C5F1FA-2D05-47A0-A27F-575942677CEE}" type="parTrans" cxnId="{E4CD670F-2F2D-412B-95A9-811294DED411}">
      <dgm:prSet/>
      <dgm:spPr/>
      <dgm:t>
        <a:bodyPr/>
        <a:lstStyle/>
        <a:p>
          <a:endParaRPr lang="en-US"/>
        </a:p>
      </dgm:t>
    </dgm:pt>
    <dgm:pt modelId="{1D91763D-EE80-4EC7-B285-6FFCDFF37C45}" type="sibTrans" cxnId="{E4CD670F-2F2D-412B-95A9-811294DED411}">
      <dgm:prSet/>
      <dgm:spPr/>
      <dgm:t>
        <a:bodyPr/>
        <a:lstStyle/>
        <a:p>
          <a:endParaRPr lang="en-US"/>
        </a:p>
      </dgm:t>
    </dgm:pt>
    <dgm:pt modelId="{79C56A0F-FEEF-46A1-8049-68CDE5CCBBD5}">
      <dgm:prSet/>
      <dgm:spPr/>
      <dgm:t>
        <a:bodyPr/>
        <a:lstStyle/>
        <a:p>
          <a:r>
            <a:rPr lang="en-US" dirty="0"/>
            <a:t>Fix query</a:t>
          </a:r>
        </a:p>
      </dgm:t>
    </dgm:pt>
    <dgm:pt modelId="{AC57061F-AA93-4C68-8431-4B96376BF35A}" type="parTrans" cxnId="{84F3C5D5-6B69-4DA2-A46F-16A564F1ED94}">
      <dgm:prSet/>
      <dgm:spPr/>
      <dgm:t>
        <a:bodyPr/>
        <a:lstStyle/>
        <a:p>
          <a:endParaRPr lang="en-US"/>
        </a:p>
      </dgm:t>
    </dgm:pt>
    <dgm:pt modelId="{0873AB93-7D31-4AA5-A1F7-76F15B8DBF90}" type="sibTrans" cxnId="{84F3C5D5-6B69-4DA2-A46F-16A564F1ED94}">
      <dgm:prSet/>
      <dgm:spPr/>
      <dgm:t>
        <a:bodyPr/>
        <a:lstStyle/>
        <a:p>
          <a:endParaRPr lang="en-US"/>
        </a:p>
      </dgm:t>
    </dgm:pt>
    <dgm:pt modelId="{A4E2945C-E69E-4172-B30B-8BD38C3C7AAD}" type="pres">
      <dgm:prSet presAssocID="{9A839A4E-C0F1-4FE0-9A17-1357A4F7BF29}" presName="CompostProcess" presStyleCnt="0">
        <dgm:presLayoutVars>
          <dgm:dir/>
          <dgm:resizeHandles val="exact"/>
        </dgm:presLayoutVars>
      </dgm:prSet>
      <dgm:spPr/>
    </dgm:pt>
    <dgm:pt modelId="{48933F2B-8B2A-4B06-8494-791247747EE1}" type="pres">
      <dgm:prSet presAssocID="{9A839A4E-C0F1-4FE0-9A17-1357A4F7BF29}" presName="arrow" presStyleLbl="bgShp" presStyleIdx="0" presStyleCnt="1"/>
      <dgm:spPr/>
    </dgm:pt>
    <dgm:pt modelId="{2DD5C40F-04F3-417A-9981-33649DB446A2}" type="pres">
      <dgm:prSet presAssocID="{9A839A4E-C0F1-4FE0-9A17-1357A4F7BF29}" presName="linearProcess" presStyleCnt="0"/>
      <dgm:spPr/>
    </dgm:pt>
    <dgm:pt modelId="{F2C4482E-2C12-4557-B0C0-42B3913EBE1B}" type="pres">
      <dgm:prSet presAssocID="{0CAAA6DA-A7EF-44DE-9389-AE1FEC2C1D97}" presName="textNode" presStyleLbl="node1" presStyleIdx="0" presStyleCnt="7">
        <dgm:presLayoutVars>
          <dgm:bulletEnabled val="1"/>
        </dgm:presLayoutVars>
      </dgm:prSet>
      <dgm:spPr/>
    </dgm:pt>
    <dgm:pt modelId="{A6E5E087-7C7C-4D08-B339-99E129613292}" type="pres">
      <dgm:prSet presAssocID="{7FFA01AE-E337-40E7-9E23-C0531B22E278}" presName="sibTrans" presStyleCnt="0"/>
      <dgm:spPr/>
    </dgm:pt>
    <dgm:pt modelId="{2D2A9491-A507-4A82-A6A1-0426D9C10BE8}" type="pres">
      <dgm:prSet presAssocID="{0CCB6F99-9B8F-4FB9-9E51-CF0CB896E27C}" presName="textNode" presStyleLbl="node1" presStyleIdx="1" presStyleCnt="7">
        <dgm:presLayoutVars>
          <dgm:bulletEnabled val="1"/>
        </dgm:presLayoutVars>
      </dgm:prSet>
      <dgm:spPr/>
    </dgm:pt>
    <dgm:pt modelId="{C90CE49F-4299-4B43-B1B8-6B26477B4DC2}" type="pres">
      <dgm:prSet presAssocID="{9D6DD295-E229-4EF4-82D2-6E6F3A4FE684}" presName="sibTrans" presStyleCnt="0"/>
      <dgm:spPr/>
    </dgm:pt>
    <dgm:pt modelId="{8C42E661-0876-4A58-96C9-F7D50F3D888C}" type="pres">
      <dgm:prSet presAssocID="{23A52338-4E0F-4667-9798-39804B576159}" presName="textNode" presStyleLbl="node1" presStyleIdx="2" presStyleCnt="7">
        <dgm:presLayoutVars>
          <dgm:bulletEnabled val="1"/>
        </dgm:presLayoutVars>
      </dgm:prSet>
      <dgm:spPr/>
    </dgm:pt>
    <dgm:pt modelId="{52A50B9E-DFB9-4851-AAC0-C1F6B82F3AC7}" type="pres">
      <dgm:prSet presAssocID="{B8ACA75B-A008-4955-B692-F5D2D3C45A58}" presName="sibTrans" presStyleCnt="0"/>
      <dgm:spPr/>
    </dgm:pt>
    <dgm:pt modelId="{CE79BDC6-EC2B-4F2A-8F78-2CFCDE4AAFEB}" type="pres">
      <dgm:prSet presAssocID="{53422C2F-F955-4C33-BF75-6D9E519B2DE5}" presName="textNode" presStyleLbl="node1" presStyleIdx="3" presStyleCnt="7">
        <dgm:presLayoutVars>
          <dgm:bulletEnabled val="1"/>
        </dgm:presLayoutVars>
      </dgm:prSet>
      <dgm:spPr/>
    </dgm:pt>
    <dgm:pt modelId="{0DE437EA-B6B2-465D-B9B3-307958CBE217}" type="pres">
      <dgm:prSet presAssocID="{2E7943F5-57EC-4C95-8B16-F6B1AA3B72AC}" presName="sibTrans" presStyleCnt="0"/>
      <dgm:spPr/>
    </dgm:pt>
    <dgm:pt modelId="{39628555-F806-405B-8256-48CA24392612}" type="pres">
      <dgm:prSet presAssocID="{0479B8B6-FC29-4EB5-AD01-AE0A65F8B553}" presName="textNode" presStyleLbl="node1" presStyleIdx="4" presStyleCnt="7">
        <dgm:presLayoutVars>
          <dgm:bulletEnabled val="1"/>
        </dgm:presLayoutVars>
      </dgm:prSet>
      <dgm:spPr/>
    </dgm:pt>
    <dgm:pt modelId="{F502F549-4F1D-4E98-8A6D-70695FB80855}" type="pres">
      <dgm:prSet presAssocID="{1D91763D-EE80-4EC7-B285-6FFCDFF37C45}" presName="sibTrans" presStyleCnt="0"/>
      <dgm:spPr/>
    </dgm:pt>
    <dgm:pt modelId="{E6EA0FFC-2196-4EC7-AE0B-4975E643D80F}" type="pres">
      <dgm:prSet presAssocID="{79C56A0F-FEEF-46A1-8049-68CDE5CCBBD5}" presName="textNode" presStyleLbl="node1" presStyleIdx="5" presStyleCnt="7">
        <dgm:presLayoutVars>
          <dgm:bulletEnabled val="1"/>
        </dgm:presLayoutVars>
      </dgm:prSet>
      <dgm:spPr/>
    </dgm:pt>
    <dgm:pt modelId="{3EEB5D3B-13B4-42FD-99A5-3E6FE9452B28}" type="pres">
      <dgm:prSet presAssocID="{0873AB93-7D31-4AA5-A1F7-76F15B8DBF90}" presName="sibTrans" presStyleCnt="0"/>
      <dgm:spPr/>
    </dgm:pt>
    <dgm:pt modelId="{D60576E8-749C-47DB-B19A-1059147C28B8}" type="pres">
      <dgm:prSet presAssocID="{16D108A1-C105-4046-9AAC-3ED69B3D9395}" presName="textNode" presStyleLbl="node1" presStyleIdx="6" presStyleCnt="7">
        <dgm:presLayoutVars>
          <dgm:bulletEnabled val="1"/>
        </dgm:presLayoutVars>
      </dgm:prSet>
      <dgm:spPr/>
    </dgm:pt>
  </dgm:ptLst>
  <dgm:cxnLst>
    <dgm:cxn modelId="{E4CD670F-2F2D-412B-95A9-811294DED411}" srcId="{9A839A4E-C0F1-4FE0-9A17-1357A4F7BF29}" destId="{0479B8B6-FC29-4EB5-AD01-AE0A65F8B553}" srcOrd="4" destOrd="0" parTransId="{B9C5F1FA-2D05-47A0-A27F-575942677CEE}" sibTransId="{1D91763D-EE80-4EC7-B285-6FFCDFF37C45}"/>
    <dgm:cxn modelId="{975FEB2B-C7F9-41A5-BE28-3F645F17F2A1}" type="presOf" srcId="{0479B8B6-FC29-4EB5-AD01-AE0A65F8B553}" destId="{39628555-F806-405B-8256-48CA24392612}" srcOrd="0" destOrd="0" presId="urn:microsoft.com/office/officeart/2005/8/layout/hProcess9"/>
    <dgm:cxn modelId="{C7121930-5C62-4FC7-AFEE-ED516760A9E2}" type="presOf" srcId="{53422C2F-F955-4C33-BF75-6D9E519B2DE5}" destId="{CE79BDC6-EC2B-4F2A-8F78-2CFCDE4AAFEB}" srcOrd="0" destOrd="0" presId="urn:microsoft.com/office/officeart/2005/8/layout/hProcess9"/>
    <dgm:cxn modelId="{43919788-2D56-4701-A238-BFB86030064F}" type="presOf" srcId="{23A52338-4E0F-4667-9798-39804B576159}" destId="{8C42E661-0876-4A58-96C9-F7D50F3D888C}" srcOrd="0" destOrd="0" presId="urn:microsoft.com/office/officeart/2005/8/layout/hProcess9"/>
    <dgm:cxn modelId="{BFEC57BB-1147-4DC2-A264-47B89A114930}" type="presOf" srcId="{0CCB6F99-9B8F-4FB9-9E51-CF0CB896E27C}" destId="{2D2A9491-A507-4A82-A6A1-0426D9C10BE8}" srcOrd="0" destOrd="0" presId="urn:microsoft.com/office/officeart/2005/8/layout/hProcess9"/>
    <dgm:cxn modelId="{040FE6BB-B805-4D3A-BFF8-75E0AB613E79}" type="presOf" srcId="{9A839A4E-C0F1-4FE0-9A17-1357A4F7BF29}" destId="{A4E2945C-E69E-4172-B30B-8BD38C3C7AAD}" srcOrd="0" destOrd="0" presId="urn:microsoft.com/office/officeart/2005/8/layout/hProcess9"/>
    <dgm:cxn modelId="{F22358D4-4D38-4D47-8F79-3E2B80641969}" srcId="{9A839A4E-C0F1-4FE0-9A17-1357A4F7BF29}" destId="{16D108A1-C105-4046-9AAC-3ED69B3D9395}" srcOrd="6" destOrd="0" parTransId="{EDAB4D08-A47B-4F1D-9A8A-E9037B839F6D}" sibTransId="{1184B04C-299A-4F75-BAE6-5958F148E1DD}"/>
    <dgm:cxn modelId="{84F3C5D5-6B69-4DA2-A46F-16A564F1ED94}" srcId="{9A839A4E-C0F1-4FE0-9A17-1357A4F7BF29}" destId="{79C56A0F-FEEF-46A1-8049-68CDE5CCBBD5}" srcOrd="5" destOrd="0" parTransId="{AC57061F-AA93-4C68-8431-4B96376BF35A}" sibTransId="{0873AB93-7D31-4AA5-A1F7-76F15B8DBF90}"/>
    <dgm:cxn modelId="{C3209BDB-8CD3-47F1-AE8C-ACE4CAC814A6}" srcId="{9A839A4E-C0F1-4FE0-9A17-1357A4F7BF29}" destId="{53422C2F-F955-4C33-BF75-6D9E519B2DE5}" srcOrd="3" destOrd="0" parTransId="{47DAE51B-4BFA-41A2-88E1-24EF10D8E622}" sibTransId="{2E7943F5-57EC-4C95-8B16-F6B1AA3B72AC}"/>
    <dgm:cxn modelId="{254874E5-AE1D-43A9-AD68-6CAFF21CC475}" srcId="{9A839A4E-C0F1-4FE0-9A17-1357A4F7BF29}" destId="{23A52338-4E0F-4667-9798-39804B576159}" srcOrd="2" destOrd="0" parTransId="{6E0CB3F1-70E6-429D-89D6-A1D669387226}" sibTransId="{B8ACA75B-A008-4955-B692-F5D2D3C45A58}"/>
    <dgm:cxn modelId="{518AA0F2-AED0-4763-BB1B-0306956C2DE0}" srcId="{9A839A4E-C0F1-4FE0-9A17-1357A4F7BF29}" destId="{0CAAA6DA-A7EF-44DE-9389-AE1FEC2C1D97}" srcOrd="0" destOrd="0" parTransId="{4442CD17-7276-4483-9D9D-1D18E59D2DDE}" sibTransId="{7FFA01AE-E337-40E7-9E23-C0531B22E278}"/>
    <dgm:cxn modelId="{1E7D2EF9-8D8C-4130-949A-204328A3652E}" type="presOf" srcId="{79C56A0F-FEEF-46A1-8049-68CDE5CCBBD5}" destId="{E6EA0FFC-2196-4EC7-AE0B-4975E643D80F}" srcOrd="0" destOrd="0" presId="urn:microsoft.com/office/officeart/2005/8/layout/hProcess9"/>
    <dgm:cxn modelId="{1139E6F9-25B1-4E3D-B0B9-3FC4238C59DF}" type="presOf" srcId="{16D108A1-C105-4046-9AAC-3ED69B3D9395}" destId="{D60576E8-749C-47DB-B19A-1059147C28B8}" srcOrd="0" destOrd="0" presId="urn:microsoft.com/office/officeart/2005/8/layout/hProcess9"/>
    <dgm:cxn modelId="{2EB635FA-2768-4D47-9CF2-C05C2623F7DB}" srcId="{9A839A4E-C0F1-4FE0-9A17-1357A4F7BF29}" destId="{0CCB6F99-9B8F-4FB9-9E51-CF0CB896E27C}" srcOrd="1" destOrd="0" parTransId="{E855D046-DF63-4B24-A6B3-4DEFA9E9A567}" sibTransId="{9D6DD295-E229-4EF4-82D2-6E6F3A4FE684}"/>
    <dgm:cxn modelId="{D71D19FF-A47B-4686-82BE-2EB5296DBD51}" type="presOf" srcId="{0CAAA6DA-A7EF-44DE-9389-AE1FEC2C1D97}" destId="{F2C4482E-2C12-4557-B0C0-42B3913EBE1B}" srcOrd="0" destOrd="0" presId="urn:microsoft.com/office/officeart/2005/8/layout/hProcess9"/>
    <dgm:cxn modelId="{85C97F42-E3B1-432B-8116-B072C07B3260}" type="presParOf" srcId="{A4E2945C-E69E-4172-B30B-8BD38C3C7AAD}" destId="{48933F2B-8B2A-4B06-8494-791247747EE1}" srcOrd="0" destOrd="0" presId="urn:microsoft.com/office/officeart/2005/8/layout/hProcess9"/>
    <dgm:cxn modelId="{8EE13FD3-2A7E-4475-AC55-942157FE398D}" type="presParOf" srcId="{A4E2945C-E69E-4172-B30B-8BD38C3C7AAD}" destId="{2DD5C40F-04F3-417A-9981-33649DB446A2}" srcOrd="1" destOrd="0" presId="urn:microsoft.com/office/officeart/2005/8/layout/hProcess9"/>
    <dgm:cxn modelId="{0DD7C546-C7F4-435E-BC2B-CD6483D36B0B}" type="presParOf" srcId="{2DD5C40F-04F3-417A-9981-33649DB446A2}" destId="{F2C4482E-2C12-4557-B0C0-42B3913EBE1B}" srcOrd="0" destOrd="0" presId="urn:microsoft.com/office/officeart/2005/8/layout/hProcess9"/>
    <dgm:cxn modelId="{5BCF62D6-D89E-4434-BC2D-0E807DE94B96}" type="presParOf" srcId="{2DD5C40F-04F3-417A-9981-33649DB446A2}" destId="{A6E5E087-7C7C-4D08-B339-99E129613292}" srcOrd="1" destOrd="0" presId="urn:microsoft.com/office/officeart/2005/8/layout/hProcess9"/>
    <dgm:cxn modelId="{82B05A13-BE44-404A-B0B1-D9E8B8332858}" type="presParOf" srcId="{2DD5C40F-04F3-417A-9981-33649DB446A2}" destId="{2D2A9491-A507-4A82-A6A1-0426D9C10BE8}" srcOrd="2" destOrd="0" presId="urn:microsoft.com/office/officeart/2005/8/layout/hProcess9"/>
    <dgm:cxn modelId="{FE4A1C8A-F64A-46DF-A847-AC9E56DE28D6}" type="presParOf" srcId="{2DD5C40F-04F3-417A-9981-33649DB446A2}" destId="{C90CE49F-4299-4B43-B1B8-6B26477B4DC2}" srcOrd="3" destOrd="0" presId="urn:microsoft.com/office/officeart/2005/8/layout/hProcess9"/>
    <dgm:cxn modelId="{ACF07E5D-02F2-4427-B294-BD986A7DF61B}" type="presParOf" srcId="{2DD5C40F-04F3-417A-9981-33649DB446A2}" destId="{8C42E661-0876-4A58-96C9-F7D50F3D888C}" srcOrd="4" destOrd="0" presId="urn:microsoft.com/office/officeart/2005/8/layout/hProcess9"/>
    <dgm:cxn modelId="{EE8FD8C2-6D15-460E-A298-EAA11DFF6137}" type="presParOf" srcId="{2DD5C40F-04F3-417A-9981-33649DB446A2}" destId="{52A50B9E-DFB9-4851-AAC0-C1F6B82F3AC7}" srcOrd="5" destOrd="0" presId="urn:microsoft.com/office/officeart/2005/8/layout/hProcess9"/>
    <dgm:cxn modelId="{503462E1-93A9-45BD-A79E-F6AC03EC82C0}" type="presParOf" srcId="{2DD5C40F-04F3-417A-9981-33649DB446A2}" destId="{CE79BDC6-EC2B-4F2A-8F78-2CFCDE4AAFEB}" srcOrd="6" destOrd="0" presId="urn:microsoft.com/office/officeart/2005/8/layout/hProcess9"/>
    <dgm:cxn modelId="{9F7CB050-0DE2-49E6-869B-2E141FF7DF27}" type="presParOf" srcId="{2DD5C40F-04F3-417A-9981-33649DB446A2}" destId="{0DE437EA-B6B2-465D-B9B3-307958CBE217}" srcOrd="7" destOrd="0" presId="urn:microsoft.com/office/officeart/2005/8/layout/hProcess9"/>
    <dgm:cxn modelId="{26C73F45-7C0E-4AEC-A2ED-38732203A3B1}" type="presParOf" srcId="{2DD5C40F-04F3-417A-9981-33649DB446A2}" destId="{39628555-F806-405B-8256-48CA24392612}" srcOrd="8" destOrd="0" presId="urn:microsoft.com/office/officeart/2005/8/layout/hProcess9"/>
    <dgm:cxn modelId="{BC687278-B8CD-4310-B318-5453B6D16ED6}" type="presParOf" srcId="{2DD5C40F-04F3-417A-9981-33649DB446A2}" destId="{F502F549-4F1D-4E98-8A6D-70695FB80855}" srcOrd="9" destOrd="0" presId="urn:microsoft.com/office/officeart/2005/8/layout/hProcess9"/>
    <dgm:cxn modelId="{923DC066-C09E-40CD-AB8D-AF5B84A19310}" type="presParOf" srcId="{2DD5C40F-04F3-417A-9981-33649DB446A2}" destId="{E6EA0FFC-2196-4EC7-AE0B-4975E643D80F}" srcOrd="10" destOrd="0" presId="urn:microsoft.com/office/officeart/2005/8/layout/hProcess9"/>
    <dgm:cxn modelId="{4A4D52F9-1A43-45E9-9C4A-4592A14A710E}" type="presParOf" srcId="{2DD5C40F-04F3-417A-9981-33649DB446A2}" destId="{3EEB5D3B-13B4-42FD-99A5-3E6FE9452B28}" srcOrd="11" destOrd="0" presId="urn:microsoft.com/office/officeart/2005/8/layout/hProcess9"/>
    <dgm:cxn modelId="{70F4F61E-38A0-48CF-9914-D5858CD7A8F0}" type="presParOf" srcId="{2DD5C40F-04F3-417A-9981-33649DB446A2}" destId="{D60576E8-749C-47DB-B19A-1059147C28B8}" srcOrd="1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33F2B-8B2A-4B06-8494-791247747EE1}">
      <dsp:nvSpPr>
        <dsp:cNvPr id="0" name=""/>
        <dsp:cNvSpPr/>
      </dsp:nvSpPr>
      <dsp:spPr>
        <a:xfrm>
          <a:off x="841456" y="0"/>
          <a:ext cx="9536509" cy="4340265"/>
        </a:xfrm>
        <a:prstGeom prst="rightArrow">
          <a:avLst/>
        </a:prstGeom>
        <a:solidFill>
          <a:schemeClr val="dk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2C4482E-2C12-4557-B0C0-42B3913EBE1B}">
      <dsp:nvSpPr>
        <dsp:cNvPr id="0" name=""/>
        <dsp:cNvSpPr/>
      </dsp:nvSpPr>
      <dsp:spPr>
        <a:xfrm>
          <a:off x="958" y="1302079"/>
          <a:ext cx="1536644" cy="1736106"/>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Identify High CPU</a:t>
          </a:r>
          <a:endParaRPr lang="en-US" sz="1600" kern="1200"/>
        </a:p>
      </dsp:txBody>
      <dsp:txXfrm>
        <a:off x="75971" y="1377092"/>
        <a:ext cx="1386618" cy="1586080"/>
      </dsp:txXfrm>
    </dsp:sp>
    <dsp:sp modelId="{2D2A9491-A507-4A82-A6A1-0426D9C10BE8}">
      <dsp:nvSpPr>
        <dsp:cNvPr id="0" name=""/>
        <dsp:cNvSpPr/>
      </dsp:nvSpPr>
      <dsp:spPr>
        <a:xfrm>
          <a:off x="1614435" y="1302079"/>
          <a:ext cx="1536644" cy="1736106"/>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Find Top Resource Consuming Query or Queries by CPU</a:t>
          </a:r>
          <a:endParaRPr lang="en-US" sz="1600" kern="1200"/>
        </a:p>
      </dsp:txBody>
      <dsp:txXfrm>
        <a:off x="1689448" y="1377092"/>
        <a:ext cx="1386618" cy="1586080"/>
      </dsp:txXfrm>
    </dsp:sp>
    <dsp:sp modelId="{8C42E661-0876-4A58-96C9-F7D50F3D888C}">
      <dsp:nvSpPr>
        <dsp:cNvPr id="0" name=""/>
        <dsp:cNvSpPr/>
      </dsp:nvSpPr>
      <dsp:spPr>
        <a:xfrm>
          <a:off x="3227912" y="1302079"/>
          <a:ext cx="1536644" cy="1736106"/>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Look at the Query Plan</a:t>
          </a:r>
          <a:endParaRPr lang="en-US" sz="1600" kern="1200"/>
        </a:p>
      </dsp:txBody>
      <dsp:txXfrm>
        <a:off x="3302925" y="1377092"/>
        <a:ext cx="1386618" cy="1586080"/>
      </dsp:txXfrm>
    </dsp:sp>
    <dsp:sp modelId="{CE79BDC6-EC2B-4F2A-8F78-2CFCDE4AAFEB}">
      <dsp:nvSpPr>
        <dsp:cNvPr id="0" name=""/>
        <dsp:cNvSpPr/>
      </dsp:nvSpPr>
      <dsp:spPr>
        <a:xfrm>
          <a:off x="4841389" y="1302079"/>
          <a:ext cx="1536644" cy="1736106"/>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Right index exists but not used</a:t>
          </a:r>
        </a:p>
      </dsp:txBody>
      <dsp:txXfrm>
        <a:off x="4916402" y="1377092"/>
        <a:ext cx="1386618" cy="1586080"/>
      </dsp:txXfrm>
    </dsp:sp>
    <dsp:sp modelId="{39628555-F806-405B-8256-48CA24392612}">
      <dsp:nvSpPr>
        <dsp:cNvPr id="0" name=""/>
        <dsp:cNvSpPr/>
      </dsp:nvSpPr>
      <dsp:spPr>
        <a:xfrm>
          <a:off x="6454866" y="1302079"/>
          <a:ext cx="1536644" cy="1736106"/>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Is an anti-pattern query?</a:t>
          </a:r>
        </a:p>
      </dsp:txBody>
      <dsp:txXfrm>
        <a:off x="6529879" y="1377092"/>
        <a:ext cx="1386618" cy="1586080"/>
      </dsp:txXfrm>
    </dsp:sp>
    <dsp:sp modelId="{E6EA0FFC-2196-4EC7-AE0B-4975E643D80F}">
      <dsp:nvSpPr>
        <dsp:cNvPr id="0" name=""/>
        <dsp:cNvSpPr/>
      </dsp:nvSpPr>
      <dsp:spPr>
        <a:xfrm>
          <a:off x="8068342" y="1302079"/>
          <a:ext cx="1536644" cy="1736106"/>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Fix query</a:t>
          </a:r>
        </a:p>
      </dsp:txBody>
      <dsp:txXfrm>
        <a:off x="8143355" y="1377092"/>
        <a:ext cx="1386618" cy="1586080"/>
      </dsp:txXfrm>
    </dsp:sp>
    <dsp:sp modelId="{D60576E8-749C-47DB-B19A-1059147C28B8}">
      <dsp:nvSpPr>
        <dsp:cNvPr id="0" name=""/>
        <dsp:cNvSpPr/>
      </dsp:nvSpPr>
      <dsp:spPr>
        <a:xfrm>
          <a:off x="9681819" y="1302079"/>
          <a:ext cx="1536644" cy="1736106"/>
        </a:xfrm>
        <a:prstGeom prst="roundRect">
          <a:avLst/>
        </a:prstGeom>
        <a:solidFill>
          <a:schemeClr val="dk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a:t>Observe if performance has improved</a:t>
          </a:r>
          <a:endParaRPr lang="en-US" sz="1600" kern="1200"/>
        </a:p>
      </dsp:txBody>
      <dsp:txXfrm>
        <a:off x="9756832" y="1377092"/>
        <a:ext cx="1386618" cy="15860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2/1/2023 10:16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2/1/2023 10:14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10:14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a:p>
            <a:endParaRPr lang="en-US" dirty="0"/>
          </a:p>
          <a:p>
            <a:r>
              <a:rPr lang="en-US"/>
              <a:t>Demo total = 4 mins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40161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err="1"/>
              <a:t>SARGable</a:t>
            </a:r>
            <a:r>
              <a:rPr lang="en-US" i="0" dirty="0"/>
              <a:t> = </a:t>
            </a:r>
            <a:r>
              <a:rPr lang="en-US" b="0" i="0" dirty="0">
                <a:solidFill>
                  <a:srgbClr val="202122"/>
                </a:solidFill>
                <a:effectLst/>
                <a:latin typeface="Arial" panose="020B0604020202020204" pitchFamily="34" charset="0"/>
              </a:rPr>
              <a:t>Search </a:t>
            </a:r>
            <a:r>
              <a:rPr lang="en-US" b="0" i="0" dirty="0" err="1">
                <a:solidFill>
                  <a:srgbClr val="202122"/>
                </a:solidFill>
                <a:effectLst/>
                <a:latin typeface="Arial" panose="020B0604020202020204" pitchFamily="34" charset="0"/>
              </a:rPr>
              <a:t>ARGument</a:t>
            </a:r>
            <a:r>
              <a:rPr lang="en-US" b="0" i="0" dirty="0">
                <a:solidFill>
                  <a:srgbClr val="202122"/>
                </a:solidFill>
                <a:effectLst/>
                <a:latin typeface="Arial" panose="020B0604020202020204" pitchFamily="34" charset="0"/>
              </a:rPr>
              <a:t> ABLE which means can the query predicate (i.e. WHERE) use an index</a:t>
            </a:r>
            <a:endParaRPr lang="en-US" i="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02276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10:14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7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73545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754398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9487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41701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24166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04030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10:14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34294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403" r:id="rId1"/>
    <p:sldLayoutId id="2147485406" r:id="rId2"/>
    <p:sldLayoutId id="2147485410" r:id="rId3"/>
    <p:sldLayoutId id="2147485414" r:id="rId4"/>
    <p:sldLayoutId id="2147485415"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3.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4.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4.svg"/><Relationship Id="rId3" Type="http://schemas.openxmlformats.org/officeDocument/2006/relationships/image" Target="../media/image26.png"/><Relationship Id="rId7" Type="http://schemas.openxmlformats.org/officeDocument/2006/relationships/image" Target="../media/image30.svg"/><Relationship Id="rId12"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hyperlink" Target="aka.ms/azuresqlfordevelopers" TargetMode="External"/><Relationship Id="rId5" Type="http://schemas.openxmlformats.org/officeDocument/2006/relationships/image" Target="../media/image28.svg"/><Relationship Id="rId10" Type="http://schemas.openxmlformats.org/officeDocument/2006/relationships/image" Target="../media/image32.jpeg"/><Relationship Id="rId4" Type="http://schemas.openxmlformats.org/officeDocument/2006/relationships/image" Target="../media/image27.png"/><Relationship Id="rId9" Type="http://schemas.openxmlformats.org/officeDocument/2006/relationships/hyperlink" Target="aka.ms/azuresqlboo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00295" y="5657852"/>
            <a:ext cx="4215810" cy="784830"/>
          </a:xfrm>
          <a:prstGeom prst="rect">
            <a:avLst/>
          </a:prstGeom>
          <a:noFill/>
        </p:spPr>
        <p:txBody>
          <a:bodyPr wrap="square" lIns="0">
            <a:spAutoFit/>
          </a:bodyPr>
          <a:lstStyle/>
          <a:p>
            <a:pPr marL="457200" indent="-457200">
              <a:spcAft>
                <a:spcPts val="600"/>
              </a:spcAf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a:p>
            <a:pPr marL="457200" indent="-457200">
              <a:spcAft>
                <a:spcPts val="600"/>
              </a:spcAft>
              <a:defRPr/>
            </a:pPr>
            <a:r>
              <a:rPr lang="en-US" sz="2000" dirty="0">
                <a:gradFill>
                  <a:gsLst>
                    <a:gs pos="2917">
                      <a:prstClr val="white"/>
                    </a:gs>
                    <a:gs pos="30000">
                      <a:prstClr val="white"/>
                    </a:gs>
                  </a:gsLst>
                  <a:lin ang="5400000" scaled="0"/>
                </a:gradFill>
                <a:latin typeface="Segoe UI"/>
              </a:rPr>
              <a:t>aka.ms/azuresql4beginners</a:t>
            </a:r>
            <a:endPar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400295" y="2477909"/>
            <a:ext cx="9144000" cy="2400657"/>
          </a:xfrm>
        </p:spPr>
        <p:txBody>
          <a:bodyPr/>
          <a:lstStyle/>
          <a:p>
            <a:r>
              <a:rPr lang="en-US" dirty="0"/>
              <a:t>Azure SQL for Beginners</a:t>
            </a:r>
            <a:br>
              <a:rPr lang="en-US" dirty="0"/>
            </a:br>
            <a:r>
              <a:rPr lang="en-US" sz="2800" dirty="0">
                <a:solidFill>
                  <a:schemeClr val="tx1"/>
                </a:solidFill>
              </a:rPr>
              <a:t>Performance Troubleshooting</a:t>
            </a:r>
            <a:br>
              <a:rPr lang="en-US" sz="2800" dirty="0">
                <a:solidFill>
                  <a:schemeClr val="tx1"/>
                </a:solidFill>
              </a:rPr>
            </a:br>
            <a:r>
              <a:rPr lang="en-US" sz="2400" dirty="0">
                <a:solidFill>
                  <a:schemeClr val="tx1"/>
                </a:solidFill>
              </a:rPr>
              <a:t>High CPU due to </a:t>
            </a:r>
            <a:r>
              <a:rPr lang="en-US" sz="2400">
                <a:solidFill>
                  <a:schemeClr val="tx1"/>
                </a:solidFill>
              </a:rPr>
              <a:t>anti-pattern queries</a:t>
            </a:r>
            <a:br>
              <a:rPr lang="en-US" sz="2400" dirty="0">
                <a:solidFill>
                  <a:schemeClr val="tx1"/>
                </a:solidFill>
              </a:rPr>
            </a:br>
            <a:br>
              <a:rPr lang="en-US" sz="3200" dirty="0">
                <a:solidFill>
                  <a:schemeClr val="tx1"/>
                </a:solidFill>
              </a:rPr>
            </a:br>
            <a:endParaRPr lang="en-US" sz="3200" dirty="0">
              <a:solidFill>
                <a:schemeClr val="tx1"/>
              </a:solidFill>
            </a:endParaRPr>
          </a:p>
        </p:txBody>
      </p:sp>
      <p:pic>
        <p:nvPicPr>
          <p:cNvPr id="9" name="Graphic 8" descr="Azure SQL Database icon">
            <a:extLst>
              <a:ext uri="{FF2B5EF4-FFF2-40B4-BE49-F238E27FC236}">
                <a16:creationId xmlns:a16="http://schemas.microsoft.com/office/drawing/2014/main" id="{CD4D0EA1-1872-554F-EDFD-8F877EB1C2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96414" y="4035762"/>
            <a:ext cx="899405" cy="899405"/>
          </a:xfrm>
          <a:prstGeom prst="rect">
            <a:avLst/>
          </a:prstGeom>
        </p:spPr>
      </p:pic>
      <p:sp>
        <p:nvSpPr>
          <p:cNvPr id="4" name="TextBox 3">
            <a:extLst>
              <a:ext uri="{FF2B5EF4-FFF2-40B4-BE49-F238E27FC236}">
                <a16:creationId xmlns:a16="http://schemas.microsoft.com/office/drawing/2014/main" id="{21F8CD64-EF5B-8742-FBCE-A384CEA88B7B}"/>
              </a:ext>
            </a:extLst>
          </p:cNvPr>
          <p:cNvSpPr txBox="1"/>
          <p:nvPr/>
        </p:nvSpPr>
        <p:spPr>
          <a:xfrm>
            <a:off x="8376581" y="235019"/>
            <a:ext cx="6759146" cy="707886"/>
          </a:xfrm>
          <a:prstGeom prst="rect">
            <a:avLst/>
          </a:prstGeom>
          <a:noFill/>
        </p:spPr>
        <p:txBody>
          <a:bodyPr wrap="square">
            <a:spAutoFit/>
          </a:bodyPr>
          <a:lstStyle/>
          <a:p>
            <a:r>
              <a:rPr lang="en-US" sz="4000" dirty="0">
                <a:solidFill>
                  <a:schemeClr val="accent3"/>
                </a:solidFill>
                <a:latin typeface="+mj-lt"/>
              </a:rPr>
              <a:t>Special Edition</a:t>
            </a:r>
          </a:p>
        </p:txBody>
      </p:sp>
    </p:spTree>
    <p:extLst>
      <p:ext uri="{BB962C8B-B14F-4D97-AF65-F5344CB8AC3E}">
        <p14:creationId xmlns:p14="http://schemas.microsoft.com/office/powerpoint/2010/main" val="415802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anti-pattern_scene4">
            <a:hlinkClick r:id="" action="ppaction://media"/>
            <a:extLst>
              <a:ext uri="{FF2B5EF4-FFF2-40B4-BE49-F238E27FC236}">
                <a16:creationId xmlns:a16="http://schemas.microsoft.com/office/drawing/2014/main" id="{22E05C94-9CEB-D096-8A8E-BC553C580C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63022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anti-pattern_scene5">
            <a:hlinkClick r:id="" action="ppaction://media"/>
            <a:extLst>
              <a:ext uri="{FF2B5EF4-FFF2-40B4-BE49-F238E27FC236}">
                <a16:creationId xmlns:a16="http://schemas.microsoft.com/office/drawing/2014/main" id="{51841FC7-593F-AA3A-EBD1-D15F5414A3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580971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ighcpu_anti-pattern_scene6">
            <a:hlinkClick r:id="" action="ppaction://media"/>
            <a:extLst>
              <a:ext uri="{FF2B5EF4-FFF2-40B4-BE49-F238E27FC236}">
                <a16:creationId xmlns:a16="http://schemas.microsoft.com/office/drawing/2014/main" id="{91FA3D86-CA78-1BF5-0771-55F1FEECE3E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81262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0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DB4E6-FFD3-236A-702C-450D4DB634BA}"/>
              </a:ext>
            </a:extLst>
          </p:cNvPr>
          <p:cNvSpPr>
            <a:spLocks noGrp="1"/>
          </p:cNvSpPr>
          <p:nvPr>
            <p:ph type="title"/>
          </p:nvPr>
        </p:nvSpPr>
        <p:spPr/>
        <p:txBody>
          <a:bodyPr/>
          <a:lstStyle/>
          <a:p>
            <a:r>
              <a:rPr lang="en-US" dirty="0"/>
              <a:t>Anti-pattern query examples</a:t>
            </a:r>
          </a:p>
        </p:txBody>
      </p:sp>
      <p:sp>
        <p:nvSpPr>
          <p:cNvPr id="3" name="Text Placeholder 2">
            <a:extLst>
              <a:ext uri="{FF2B5EF4-FFF2-40B4-BE49-F238E27FC236}">
                <a16:creationId xmlns:a16="http://schemas.microsoft.com/office/drawing/2014/main" id="{05013654-6693-48EB-A257-E4F58E3740ED}"/>
              </a:ext>
            </a:extLst>
          </p:cNvPr>
          <p:cNvSpPr>
            <a:spLocks noGrp="1"/>
          </p:cNvSpPr>
          <p:nvPr>
            <p:ph type="body" sz="quarter" idx="10"/>
          </p:nvPr>
        </p:nvSpPr>
        <p:spPr>
          <a:xfrm>
            <a:off x="586739" y="1661746"/>
            <a:ext cx="11018519" cy="3877985"/>
          </a:xfrm>
        </p:spPr>
        <p:txBody>
          <a:bodyPr/>
          <a:lstStyle/>
          <a:p>
            <a:pPr marL="342900" marR="0" lvl="0" indent="-342900">
              <a:spcBef>
                <a:spcPts val="0"/>
              </a:spcBef>
              <a:spcAft>
                <a:spcPts val="0"/>
              </a:spcAft>
              <a:buFont typeface="Symbol" panose="05050102010706020507" pitchFamily="18" charset="2"/>
              <a:buChar char=""/>
            </a:pPr>
            <a:r>
              <a:rPr lang="en-US" sz="3600" dirty="0">
                <a:effectLst/>
                <a:latin typeface="+mj-lt"/>
                <a:ea typeface="Times New Roman" panose="02020603050405020304" pitchFamily="18" charset="0"/>
              </a:rPr>
              <a:t>Non-parameterized/ad-hoc workloads</a:t>
            </a:r>
          </a:p>
          <a:p>
            <a:pPr marL="342900" marR="0" lvl="0" indent="-342900">
              <a:spcBef>
                <a:spcPts val="0"/>
              </a:spcBef>
              <a:spcAft>
                <a:spcPts val="0"/>
              </a:spcAft>
              <a:buFont typeface="Symbol" panose="05050102010706020507" pitchFamily="18" charset="2"/>
              <a:buChar char=""/>
            </a:pPr>
            <a:r>
              <a:rPr lang="en-US" sz="3600" dirty="0">
                <a:effectLst/>
                <a:latin typeface="+mj-lt"/>
                <a:ea typeface="Times New Roman" panose="02020603050405020304" pitchFamily="18" charset="0"/>
              </a:rPr>
              <a:t>Improper transaction management</a:t>
            </a:r>
            <a:endParaRPr lang="en-US" sz="3600" dirty="0">
              <a:effectLst/>
              <a:latin typeface="+mj-lt"/>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3600" dirty="0">
                <a:effectLst/>
                <a:latin typeface="+mj-lt"/>
                <a:ea typeface="Times New Roman" panose="02020603050405020304" pitchFamily="18" charset="0"/>
              </a:rPr>
              <a:t>Non-</a:t>
            </a:r>
            <a:r>
              <a:rPr lang="en-US" sz="3600" dirty="0" err="1">
                <a:effectLst/>
                <a:latin typeface="+mj-lt"/>
                <a:ea typeface="Times New Roman" panose="02020603050405020304" pitchFamily="18" charset="0"/>
              </a:rPr>
              <a:t>SARGable</a:t>
            </a:r>
            <a:r>
              <a:rPr lang="en-US" sz="3600" dirty="0">
                <a:effectLst/>
                <a:latin typeface="+mj-lt"/>
                <a:ea typeface="Times New Roman" panose="02020603050405020304" pitchFamily="18" charset="0"/>
              </a:rPr>
              <a:t> predicates</a:t>
            </a:r>
            <a:endParaRPr lang="en-US" sz="3600" dirty="0">
              <a:effectLst/>
              <a:latin typeface="+mj-lt"/>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3600" dirty="0">
                <a:effectLst/>
                <a:latin typeface="+mj-lt"/>
                <a:ea typeface="Times New Roman" panose="02020603050405020304" pitchFamily="18" charset="0"/>
              </a:rPr>
              <a:t>Implicit type conversions prevent index usage</a:t>
            </a:r>
            <a:r>
              <a:rPr lang="en-US" sz="3600" dirty="0">
                <a:solidFill>
                  <a:schemeClr val="accent1"/>
                </a:solidFill>
                <a:effectLst/>
                <a:latin typeface="+mj-lt"/>
                <a:ea typeface="Times New Roman" panose="02020603050405020304" pitchFamily="18" charset="0"/>
              </a:rPr>
              <a:t>*</a:t>
            </a:r>
            <a:endParaRPr lang="en-US" sz="3600" dirty="0">
              <a:solidFill>
                <a:schemeClr val="accent1"/>
              </a:solidFill>
              <a:effectLst/>
              <a:latin typeface="+mj-lt"/>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3600" dirty="0">
                <a:effectLst/>
                <a:latin typeface="+mj-lt"/>
                <a:ea typeface="Times New Roman" panose="02020603050405020304" pitchFamily="18" charset="0"/>
              </a:rPr>
              <a:t>Large IN clause</a:t>
            </a:r>
            <a:r>
              <a:rPr lang="en-US" sz="3600" dirty="0">
                <a:solidFill>
                  <a:schemeClr val="accent1"/>
                </a:solidFill>
                <a:effectLst/>
                <a:latin typeface="+mj-lt"/>
                <a:ea typeface="Times New Roman" panose="02020603050405020304" pitchFamily="18" charset="0"/>
              </a:rPr>
              <a:t>**</a:t>
            </a:r>
          </a:p>
          <a:p>
            <a:pPr marL="342900" marR="0" lvl="0" indent="-342900">
              <a:spcBef>
                <a:spcPts val="0"/>
              </a:spcBef>
              <a:spcAft>
                <a:spcPts val="0"/>
              </a:spcAft>
              <a:buFont typeface="Symbol" panose="05050102010706020507" pitchFamily="18" charset="2"/>
              <a:buChar char=""/>
            </a:pPr>
            <a:r>
              <a:rPr lang="en-US" sz="3600" dirty="0">
                <a:effectLst/>
                <a:latin typeface="+mj-lt"/>
                <a:ea typeface="Times New Roman" panose="02020603050405020304" pitchFamily="18" charset="0"/>
              </a:rPr>
              <a:t>Large number of OR predicates</a:t>
            </a:r>
            <a:r>
              <a:rPr lang="en-US" sz="3600" dirty="0">
                <a:solidFill>
                  <a:schemeClr val="accent1"/>
                </a:solidFill>
                <a:effectLst/>
                <a:latin typeface="+mj-lt"/>
                <a:ea typeface="Times New Roman" panose="02020603050405020304" pitchFamily="18" charset="0"/>
              </a:rPr>
              <a:t>**</a:t>
            </a:r>
          </a:p>
          <a:p>
            <a:pPr marL="342900" marR="0" lvl="0" indent="-342900">
              <a:spcBef>
                <a:spcPts val="0"/>
              </a:spcBef>
              <a:spcAft>
                <a:spcPts val="0"/>
              </a:spcAft>
              <a:buFont typeface="Symbol" panose="05050102010706020507" pitchFamily="18" charset="2"/>
              <a:buChar char=""/>
            </a:pPr>
            <a:r>
              <a:rPr lang="en-US" sz="3600" dirty="0">
                <a:latin typeface="+mj-lt"/>
                <a:ea typeface="Calibri" panose="020F0502020204030204" pitchFamily="34" charset="0"/>
              </a:rPr>
              <a:t>Non-optimal use of </a:t>
            </a:r>
            <a:r>
              <a:rPr lang="en-US" sz="3600">
                <a:latin typeface="+mj-lt"/>
                <a:ea typeface="Calibri" panose="020F0502020204030204" pitchFamily="34" charset="0"/>
              </a:rPr>
              <a:t>OR</a:t>
            </a:r>
            <a:r>
              <a:rPr lang="en-US" sz="3600">
                <a:solidFill>
                  <a:schemeClr val="accent1"/>
                </a:solidFill>
                <a:latin typeface="+mj-lt"/>
                <a:ea typeface="Calibri" panose="020F0502020204030204" pitchFamily="34" charset="0"/>
              </a:rPr>
              <a:t>**</a:t>
            </a:r>
            <a:endParaRPr lang="en-US" sz="3600" dirty="0">
              <a:solidFill>
                <a:schemeClr val="accent1"/>
              </a:solidFill>
              <a:effectLst/>
              <a:latin typeface="+mj-lt"/>
              <a:ea typeface="Calibri" panose="020F0502020204030204" pitchFamily="34" charset="0"/>
            </a:endParaRPr>
          </a:p>
        </p:txBody>
      </p:sp>
      <p:sp>
        <p:nvSpPr>
          <p:cNvPr id="6" name="TextBox 5">
            <a:extLst>
              <a:ext uri="{FF2B5EF4-FFF2-40B4-BE49-F238E27FC236}">
                <a16:creationId xmlns:a16="http://schemas.microsoft.com/office/drawing/2014/main" id="{22D3D2B0-25AC-F4CE-2174-B6B5073F1743}"/>
              </a:ext>
            </a:extLst>
          </p:cNvPr>
          <p:cNvSpPr txBox="1"/>
          <p:nvPr/>
        </p:nvSpPr>
        <p:spPr>
          <a:xfrm>
            <a:off x="8691196" y="180202"/>
            <a:ext cx="3336681" cy="461665"/>
          </a:xfrm>
          <a:prstGeom prst="rect">
            <a:avLst/>
          </a:prstGeom>
          <a:noFill/>
        </p:spPr>
        <p:txBody>
          <a:bodyPr wrap="square">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mj-lt"/>
                <a:ea typeface="+mn-ea"/>
                <a:cs typeface="+mn-cs"/>
              </a:rPr>
              <a:t>aka.ms/</a:t>
            </a:r>
            <a:r>
              <a:rPr lang="en-US" sz="2400" dirty="0" err="1">
                <a:solidFill>
                  <a:srgbClr val="0078D4"/>
                </a:solidFill>
                <a:latin typeface="+mj-lt"/>
              </a:rPr>
              <a:t>sqlantipattern</a:t>
            </a:r>
            <a:endParaRPr kumimoji="0" lang="en-US" sz="2400" b="0" i="0" u="none" strike="noStrike" kern="1200" cap="none" spc="0" normalizeH="0" baseline="0" noProof="0" dirty="0">
              <a:ln>
                <a:noFill/>
              </a:ln>
              <a:solidFill>
                <a:srgbClr val="0078D4"/>
              </a:solidFill>
              <a:effectLst/>
              <a:uLnTx/>
              <a:uFillTx/>
              <a:latin typeface="+mj-lt"/>
              <a:ea typeface="+mn-ea"/>
              <a:cs typeface="+mn-cs"/>
            </a:endParaRPr>
          </a:p>
        </p:txBody>
      </p:sp>
      <p:sp>
        <p:nvSpPr>
          <p:cNvPr id="7" name="TextBox 6">
            <a:extLst>
              <a:ext uri="{FF2B5EF4-FFF2-40B4-BE49-F238E27FC236}">
                <a16:creationId xmlns:a16="http://schemas.microsoft.com/office/drawing/2014/main" id="{2B84264B-5872-36E7-7232-5C735BA60637}"/>
              </a:ext>
            </a:extLst>
          </p:cNvPr>
          <p:cNvSpPr txBox="1"/>
          <p:nvPr/>
        </p:nvSpPr>
        <p:spPr>
          <a:xfrm>
            <a:off x="586739" y="5939135"/>
            <a:ext cx="8976361" cy="1200329"/>
          </a:xfrm>
          <a:prstGeom prst="rect">
            <a:avLst/>
          </a:prstGeom>
          <a:noFill/>
        </p:spPr>
        <p:txBody>
          <a:bodyPr wrap="square">
            <a:spAutoFit/>
          </a:bodyPr>
          <a:lstStyle/>
          <a:p>
            <a:pPr marR="0" lvl="0" algn="l" defTabSz="89635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dirty="0">
                <a:ln>
                  <a:noFill/>
                </a:ln>
                <a:solidFill>
                  <a:srgbClr val="0078D4"/>
                </a:solidFill>
                <a:effectLst/>
                <a:uLnTx/>
                <a:uFillTx/>
                <a:latin typeface="+mj-lt"/>
                <a:ea typeface="+mn-ea"/>
                <a:cs typeface="+mn-cs"/>
              </a:rPr>
              <a:t>* Detected by SQL Server as warning in query plan</a:t>
            </a:r>
          </a:p>
          <a:p>
            <a:pPr marR="0" lvl="0" algn="l" defTabSz="896350" rtl="0" eaLnBrk="1" fontAlgn="auto" latinLnBrk="0" hangingPunct="1">
              <a:lnSpc>
                <a:spcPct val="100000"/>
              </a:lnSpc>
              <a:spcBef>
                <a:spcPts val="0"/>
              </a:spcBef>
              <a:spcAft>
                <a:spcPts val="0"/>
              </a:spcAft>
              <a:buClrTx/>
              <a:buSzTx/>
              <a:tabLst/>
              <a:defRPr/>
            </a:pPr>
            <a:r>
              <a:rPr lang="en-US" sz="2400" dirty="0">
                <a:solidFill>
                  <a:srgbClr val="0078D4"/>
                </a:solidFill>
                <a:latin typeface="+mj-lt"/>
              </a:rPr>
              <a:t>** Detected by SQL Server with Extended Events</a:t>
            </a:r>
            <a:endParaRPr kumimoji="0" lang="en-US" sz="2400" b="0" i="0" u="none" strike="noStrike" kern="1200" cap="none" spc="0" normalizeH="0" baseline="0" noProof="0" dirty="0">
              <a:ln>
                <a:noFill/>
              </a:ln>
              <a:solidFill>
                <a:srgbClr val="0078D4"/>
              </a:solidFill>
              <a:effectLst/>
              <a:uLnTx/>
              <a:uFillTx/>
              <a:latin typeface="+mj-lt"/>
              <a:ea typeface="+mn-ea"/>
              <a:cs typeface="+mn-cs"/>
            </a:endParaRP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78D4"/>
              </a:solidFill>
              <a:effectLst/>
              <a:uLnTx/>
              <a:uFillTx/>
              <a:latin typeface="+mj-lt"/>
              <a:ea typeface="+mn-ea"/>
              <a:cs typeface="+mn-cs"/>
            </a:endParaRPr>
          </a:p>
        </p:txBody>
      </p:sp>
    </p:spTree>
    <p:extLst>
      <p:ext uri="{BB962C8B-B14F-4D97-AF65-F5344CB8AC3E}">
        <p14:creationId xmlns:p14="http://schemas.microsoft.com/office/powerpoint/2010/main" val="823795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369331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lang="en-US" sz="2000" dirty="0">
                <a:solidFill>
                  <a:srgbClr val="000000"/>
                </a:solidFill>
                <a:latin typeface="Segoe UI"/>
              </a:rPr>
              <a:t>SQL performance problems are either </a:t>
            </a:r>
            <a:r>
              <a:rPr lang="en-US" sz="2000" b="1" dirty="0">
                <a:solidFill>
                  <a:srgbClr val="000000"/>
                </a:solidFill>
                <a:latin typeface="Segoe UI"/>
              </a:rPr>
              <a:t>running</a:t>
            </a:r>
            <a:r>
              <a:rPr lang="en-US" sz="2000" dirty="0">
                <a:solidFill>
                  <a:srgbClr val="000000"/>
                </a:solidFill>
                <a:latin typeface="Segoe UI"/>
              </a:rPr>
              <a:t> or </a:t>
            </a:r>
            <a:r>
              <a:rPr lang="en-US" sz="2000" b="1" dirty="0">
                <a:solidFill>
                  <a:srgbClr val="000000"/>
                </a:solidFill>
                <a:latin typeface="Segoe UI"/>
              </a:rPr>
              <a:t>waiting</a:t>
            </a:r>
            <a:r>
              <a:rPr lang="en-US" sz="2000" dirty="0">
                <a:solidFill>
                  <a:srgbClr val="000000"/>
                </a:solidFill>
                <a:latin typeface="Segoe UI"/>
              </a:rPr>
              <a: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SQL </a:t>
            </a:r>
            <a:r>
              <a:rPr kumimoji="0" lang="en-US" sz="2000" i="0" u="none" strike="noStrike" kern="1200" cap="none" spc="0" normalizeH="0" baseline="0" noProof="0">
                <a:ln>
                  <a:noFill/>
                </a:ln>
                <a:solidFill>
                  <a:srgbClr val="000000"/>
                </a:solidFill>
                <a:effectLst/>
                <a:uLnTx/>
                <a:uFillTx/>
                <a:latin typeface="Segoe UI"/>
                <a:ea typeface="+mn-ea"/>
                <a:cs typeface="+mn-cs"/>
              </a:rPr>
              <a:t>performance problems </a:t>
            </a:r>
            <a:r>
              <a:rPr kumimoji="0" lang="en-US" sz="2000" i="0" u="none" strike="noStrike" kern="1200" cap="none" spc="0" normalizeH="0" baseline="0" noProof="0" dirty="0">
                <a:ln>
                  <a:noFill/>
                </a:ln>
                <a:solidFill>
                  <a:srgbClr val="000000"/>
                </a:solidFill>
                <a:effectLst/>
                <a:uLnTx/>
                <a:uFillTx/>
                <a:latin typeface="Segoe UI"/>
                <a:ea typeface="+mn-ea"/>
                <a:cs typeface="+mn-cs"/>
              </a:rPr>
              <a:t>typically involve finding out </a:t>
            </a:r>
            <a:r>
              <a:rPr kumimoji="0" lang="en-US" sz="2000" b="1" i="0" u="none" strike="noStrike" kern="1200" cap="none" spc="0" normalizeH="0" baseline="0" noProof="0" dirty="0">
                <a:ln>
                  <a:noFill/>
                </a:ln>
                <a:solidFill>
                  <a:srgbClr val="000000"/>
                </a:solidFill>
                <a:effectLst/>
                <a:uLnTx/>
                <a:uFillTx/>
                <a:latin typeface="Segoe UI"/>
                <a:ea typeface="+mn-ea"/>
                <a:cs typeface="+mn-cs"/>
              </a:rPr>
              <a:t>what queries are involved.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you identify a High CPU problem, find the </a:t>
            </a:r>
            <a:r>
              <a:rPr kumimoji="0" lang="en-US" sz="2000" b="1" i="0" u="none" strike="noStrike" kern="1200" cap="none" spc="0" normalizeH="0" baseline="0" noProof="0" dirty="0">
                <a:ln>
                  <a:noFill/>
                </a:ln>
                <a:solidFill>
                  <a:srgbClr val="000000"/>
                </a:solidFill>
                <a:effectLst/>
                <a:uLnTx/>
                <a:uFillTx/>
                <a:latin typeface="Segoe UI"/>
                <a:ea typeface="+mn-ea"/>
                <a:cs typeface="+mn-cs"/>
              </a:rPr>
              <a:t>top resource consuming</a:t>
            </a:r>
            <a:r>
              <a:rPr kumimoji="0" lang="en-US" sz="2000" b="0" i="0" u="none" strike="noStrike" kern="1200" cap="none" spc="0" normalizeH="0" baseline="0" noProof="0" dirty="0">
                <a:ln>
                  <a:noFill/>
                </a:ln>
                <a:solidFill>
                  <a:srgbClr val="000000"/>
                </a:solidFill>
                <a:effectLst/>
                <a:uLnTx/>
                <a:uFillTx/>
                <a:latin typeface="Segoe UI"/>
                <a:ea typeface="+mn-ea"/>
                <a:cs typeface="+mn-cs"/>
              </a:rPr>
              <a:t> query or queries by CPU.</a:t>
            </a: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Check the </a:t>
            </a:r>
            <a:r>
              <a:rPr kumimoji="0" lang="en-US" sz="2000" b="1" i="0" u="none" strike="noStrike" kern="1200" cap="none" spc="0" normalizeH="0" baseline="0" noProof="0" dirty="0">
                <a:ln>
                  <a:noFill/>
                </a:ln>
                <a:solidFill>
                  <a:srgbClr val="000000"/>
                </a:solidFill>
                <a:effectLst/>
                <a:uLnTx/>
                <a:uFillTx/>
                <a:latin typeface="Segoe UI"/>
                <a:ea typeface="+mn-ea"/>
                <a:cs typeface="+mn-cs"/>
              </a:rPr>
              <a:t>query plan </a:t>
            </a:r>
            <a:r>
              <a:rPr kumimoji="0" lang="en-US" sz="2000" i="0" u="none" strike="noStrike" kern="1200" cap="none" spc="0" normalizeH="0" baseline="0" noProof="0" dirty="0">
                <a:ln>
                  <a:noFill/>
                </a:ln>
                <a:solidFill>
                  <a:srgbClr val="000000"/>
                </a:solidFill>
                <a:effectLst/>
                <a:uLnTx/>
                <a:uFillTx/>
                <a:latin typeface="Segoe UI"/>
                <a:ea typeface="+mn-ea"/>
                <a:cs typeface="+mn-cs"/>
              </a:rPr>
              <a:t>to see if an </a:t>
            </a:r>
            <a:r>
              <a:rPr kumimoji="0" lang="en-US" sz="2000" b="1" i="0" u="none" strike="noStrike" kern="1200" cap="none" spc="0" normalizeH="0" baseline="0" noProof="0" dirty="0">
                <a:ln>
                  <a:noFill/>
                </a:ln>
                <a:solidFill>
                  <a:srgbClr val="000000"/>
                </a:solidFill>
                <a:effectLst/>
                <a:uLnTx/>
                <a:uFillTx/>
                <a:latin typeface="Segoe UI"/>
                <a:ea typeface="+mn-ea"/>
                <a:cs typeface="+mn-cs"/>
              </a:rPr>
              <a:t>index is missing</a:t>
            </a:r>
            <a:r>
              <a:rPr kumimoji="0" lang="en-US" sz="2000" i="0" u="none" strike="noStrike" kern="1200" cap="none" spc="0" normalizeH="0" baseline="0" noProof="0" dirty="0">
                <a:ln>
                  <a:noFill/>
                </a:ln>
                <a:solidFill>
                  <a:srgbClr val="000000"/>
                </a:solidFill>
                <a:effectLst/>
                <a:uLnTx/>
                <a:uFillTx/>
                <a:latin typeface="Segoe UI"/>
                <a:ea typeface="+mn-ea"/>
                <a:cs typeface="+mn-cs"/>
              </a:rPr>
              <a: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If the right </a:t>
            </a:r>
            <a:r>
              <a:rPr kumimoji="0" lang="en-US" sz="2000" b="1" i="0" u="none" strike="noStrike" kern="1200" cap="none" spc="0" normalizeH="0" baseline="0" noProof="0" dirty="0">
                <a:ln>
                  <a:noFill/>
                </a:ln>
                <a:solidFill>
                  <a:srgbClr val="000000"/>
                </a:solidFill>
                <a:effectLst/>
                <a:uLnTx/>
                <a:uFillTx/>
                <a:latin typeface="Segoe UI"/>
                <a:ea typeface="+mn-ea"/>
                <a:cs typeface="+mn-cs"/>
              </a:rPr>
              <a:t>index </a:t>
            </a:r>
            <a:r>
              <a:rPr lang="en-US" sz="2000" b="1" dirty="0">
                <a:solidFill>
                  <a:srgbClr val="000000"/>
                </a:solidFill>
                <a:latin typeface="Segoe UI"/>
              </a:rPr>
              <a:t>exists but not used</a:t>
            </a:r>
            <a:r>
              <a:rPr lang="en-US" sz="2000" dirty="0">
                <a:solidFill>
                  <a:srgbClr val="000000"/>
                </a:solidFill>
                <a:latin typeface="Segoe UI"/>
              </a:rPr>
              <a:t>, you could have an </a:t>
            </a:r>
            <a:r>
              <a:rPr lang="en-US" sz="2000" b="1" dirty="0">
                <a:solidFill>
                  <a:srgbClr val="000000"/>
                </a:solidFill>
                <a:latin typeface="Segoe UI"/>
              </a:rPr>
              <a:t>anti-pattern query.</a:t>
            </a: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485982" y="518286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359624" y="85123"/>
            <a:ext cx="11018520" cy="553998"/>
          </a:xfrm>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144137" y="1792614"/>
            <a:ext cx="3105658"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for Beginners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aka.ms/azuresql4beginners</a:t>
            </a: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495737" y="1683857"/>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144137" y="2630052"/>
            <a:ext cx="2736839"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Workshop</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aka.ms/azuresqlworkshop</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495737" y="255207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495737" y="3420289"/>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144137" y="3498267"/>
            <a:ext cx="3177793"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Fundamentals</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aka.ms/azuresqlfundamentals</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144137" y="4366482"/>
            <a:ext cx="2667782"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mj-lt"/>
                <a:cs typeface="Segoe UI" panose="020B0502040204020203" pitchFamily="34" charset="0"/>
              </a:rPr>
              <a:t>Watch Data Exposed</a:t>
            </a:r>
            <a:endPar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aka.ms/dataexposed</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495737" y="428850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76" y="4461709"/>
            <a:ext cx="507220" cy="2847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E5DD4BE-44B6-55F9-4C40-CDAB1BA603F6}"/>
              </a:ext>
            </a:extLst>
          </p:cNvPr>
          <p:cNvSpPr txBox="1"/>
          <p:nvPr/>
        </p:nvSpPr>
        <p:spPr>
          <a:xfrm>
            <a:off x="1134382" y="5260847"/>
            <a:ext cx="3953133"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See more videos from our team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aka.ms/azuresqlyt</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495737" y="607213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144137" y="6150114"/>
            <a:ext cx="3260188"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Follow us on social media</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aka.ms/azuresqltwitter</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7" name="Graphic 1044">
            <a:extLst>
              <a:ext uri="{FF2B5EF4-FFF2-40B4-BE49-F238E27FC236}">
                <a16:creationId xmlns:a16="http://schemas.microsoft.com/office/drawing/2014/main" id="{BE90B9BB-A15E-3AD7-7536-112B0949A03B}"/>
              </a:ext>
            </a:extLst>
          </p:cNvPr>
          <p:cNvSpPr/>
          <p:nvPr/>
        </p:nvSpPr>
        <p:spPr>
          <a:xfrm>
            <a:off x="662097" y="1865197"/>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0" name="Graphic 19" descr="Classroom with solid fill">
            <a:extLst>
              <a:ext uri="{FF2B5EF4-FFF2-40B4-BE49-F238E27FC236}">
                <a16:creationId xmlns:a16="http://schemas.microsoft.com/office/drawing/2014/main" id="{99073F66-2149-8463-D7E1-04B9051D5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042" y="2599303"/>
            <a:ext cx="527790" cy="527790"/>
          </a:xfrm>
          <a:prstGeom prst="rect">
            <a:avLst/>
          </a:prstGeom>
        </p:spPr>
      </p:pic>
      <p:grpSp>
        <p:nvGrpSpPr>
          <p:cNvPr id="22" name="Group 11">
            <a:extLst>
              <a:ext uri="{FF2B5EF4-FFF2-40B4-BE49-F238E27FC236}">
                <a16:creationId xmlns:a16="http://schemas.microsoft.com/office/drawing/2014/main" id="{ED2D2A50-6C97-B3D3-24AE-9EBD62F97BC8}"/>
              </a:ext>
            </a:extLst>
          </p:cNvPr>
          <p:cNvGrpSpPr>
            <a:grpSpLocks noChangeAspect="1"/>
          </p:cNvGrpSpPr>
          <p:nvPr/>
        </p:nvGrpSpPr>
        <p:grpSpPr bwMode="auto">
          <a:xfrm>
            <a:off x="651354" y="5325888"/>
            <a:ext cx="350397" cy="350397"/>
            <a:chOff x="1013" y="999"/>
            <a:chExt cx="312" cy="312"/>
          </a:xfrm>
        </p:grpSpPr>
        <p:sp>
          <p:nvSpPr>
            <p:cNvPr id="23" name="AutoShape 10">
              <a:extLst>
                <a:ext uri="{FF2B5EF4-FFF2-40B4-BE49-F238E27FC236}">
                  <a16:creationId xmlns:a16="http://schemas.microsoft.com/office/drawing/2014/main" id="{8192B100-CBC7-5FB5-7AE1-6FB1B234DCD3}"/>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a:extLst>
                <a:ext uri="{FF2B5EF4-FFF2-40B4-BE49-F238E27FC236}">
                  <a16:creationId xmlns:a16="http://schemas.microsoft.com/office/drawing/2014/main" id="{C716C4E5-0877-5815-9B93-CE5E5F4ACE14}"/>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3">
              <a:extLst>
                <a:ext uri="{FF2B5EF4-FFF2-40B4-BE49-F238E27FC236}">
                  <a16:creationId xmlns:a16="http://schemas.microsoft.com/office/drawing/2014/main" id="{B6A9C9FB-C46C-C32C-EDA4-2AE3B3173DC7}"/>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7" name="Graphic 26" descr="Connections with solid fill">
            <a:extLst>
              <a:ext uri="{FF2B5EF4-FFF2-40B4-BE49-F238E27FC236}">
                <a16:creationId xmlns:a16="http://schemas.microsoft.com/office/drawing/2014/main" id="{F7FD2A5F-6497-2EED-5E0A-B1986AF540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265" y="6158663"/>
            <a:ext cx="475345" cy="475345"/>
          </a:xfrm>
          <a:prstGeom prst="rect">
            <a:avLst/>
          </a:prstGeom>
        </p:spPr>
      </p:pic>
      <p:pic>
        <p:nvPicPr>
          <p:cNvPr id="28" name="Picture 27">
            <a:extLst>
              <a:ext uri="{FF2B5EF4-FFF2-40B4-BE49-F238E27FC236}">
                <a16:creationId xmlns:a16="http://schemas.microsoft.com/office/drawing/2014/main" id="{9B1FD5F3-1AB6-7C2B-F616-B57A56BE684B}"/>
              </a:ext>
            </a:extLst>
          </p:cNvPr>
          <p:cNvPicPr>
            <a:picLocks noChangeAspect="1"/>
          </p:cNvPicPr>
          <p:nvPr/>
        </p:nvPicPr>
        <p:blipFill>
          <a:blip r:embed="rId8"/>
          <a:stretch>
            <a:fillRect/>
          </a:stretch>
        </p:blipFill>
        <p:spPr>
          <a:xfrm>
            <a:off x="8824025" y="562479"/>
            <a:ext cx="1672300" cy="2386111"/>
          </a:xfrm>
          <a:prstGeom prst="rect">
            <a:avLst/>
          </a:prstGeom>
        </p:spPr>
      </p:pic>
      <p:sp>
        <p:nvSpPr>
          <p:cNvPr id="29" name="TextBox 28">
            <a:extLst>
              <a:ext uri="{FF2B5EF4-FFF2-40B4-BE49-F238E27FC236}">
                <a16:creationId xmlns:a16="http://schemas.microsoft.com/office/drawing/2014/main" id="{5C3F1887-4E9E-05A6-B9B7-F746C0978AE7}"/>
              </a:ext>
            </a:extLst>
          </p:cNvPr>
          <p:cNvSpPr txBox="1"/>
          <p:nvPr/>
        </p:nvSpPr>
        <p:spPr>
          <a:xfrm>
            <a:off x="8459259" y="3059668"/>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9"/>
              </a:rPr>
              <a:t>aka.ms/azuresqlbook</a:t>
            </a:r>
            <a:endParaRPr lang="en-US" sz="1800" b="1" dirty="0">
              <a:solidFill>
                <a:schemeClr val="accent1"/>
              </a:solidFill>
              <a:latin typeface="+mn-lt"/>
            </a:endParaRPr>
          </a:p>
        </p:txBody>
      </p:sp>
      <p:pic>
        <p:nvPicPr>
          <p:cNvPr id="32" name="Picture 31" descr="A picture containing text&#10;&#10;Description automatically generated">
            <a:extLst>
              <a:ext uri="{FF2B5EF4-FFF2-40B4-BE49-F238E27FC236}">
                <a16:creationId xmlns:a16="http://schemas.microsoft.com/office/drawing/2014/main" id="{070372E8-F5E1-5E1E-FA78-1999BDE4D597}"/>
              </a:ext>
            </a:extLst>
          </p:cNvPr>
          <p:cNvPicPr>
            <a:picLocks noChangeAspect="1"/>
          </p:cNvPicPr>
          <p:nvPr/>
        </p:nvPicPr>
        <p:blipFill>
          <a:blip r:embed="rId10"/>
          <a:stretch>
            <a:fillRect/>
          </a:stretch>
        </p:blipFill>
        <p:spPr>
          <a:xfrm>
            <a:off x="8824025" y="3672147"/>
            <a:ext cx="1672300" cy="2386111"/>
          </a:xfrm>
          <a:prstGeom prst="rect">
            <a:avLst/>
          </a:prstGeom>
        </p:spPr>
      </p:pic>
      <p:sp>
        <p:nvSpPr>
          <p:cNvPr id="33" name="TextBox 32">
            <a:extLst>
              <a:ext uri="{FF2B5EF4-FFF2-40B4-BE49-F238E27FC236}">
                <a16:creationId xmlns:a16="http://schemas.microsoft.com/office/drawing/2014/main" id="{F9DE69BE-0CBF-3888-02A2-41A7295C3EE3}"/>
              </a:ext>
            </a:extLst>
          </p:cNvPr>
          <p:cNvSpPr txBox="1"/>
          <p:nvPr/>
        </p:nvSpPr>
        <p:spPr>
          <a:xfrm>
            <a:off x="7942206" y="6150070"/>
            <a:ext cx="3435938" cy="373930"/>
          </a:xfrm>
          <a:prstGeom prst="rect">
            <a:avLst/>
          </a:prstGeom>
          <a:noFill/>
        </p:spPr>
        <p:txBody>
          <a:bodyPr wrap="square">
            <a:spAutoFit/>
          </a:bodyPr>
          <a:lstStyle/>
          <a:p>
            <a:pPr marL="0" indent="0">
              <a:buNone/>
            </a:pPr>
            <a:r>
              <a:rPr lang="en-US" sz="1800" b="1" dirty="0">
                <a:solidFill>
                  <a:schemeClr val="accent1"/>
                </a:solidFill>
                <a:latin typeface="+mn-lt"/>
                <a:hlinkClick r:id="rId11"/>
              </a:rPr>
              <a:t>aka.ms/azuresqlfordevelopers</a:t>
            </a:r>
            <a:endParaRPr lang="en-US" sz="1800" b="1" dirty="0">
              <a:solidFill>
                <a:schemeClr val="accent1"/>
              </a:solidFill>
              <a:latin typeface="+mn-lt"/>
            </a:endParaRPr>
          </a:p>
        </p:txBody>
      </p:sp>
      <p:sp>
        <p:nvSpPr>
          <p:cNvPr id="2" name="TextBox 1">
            <a:extLst>
              <a:ext uri="{FF2B5EF4-FFF2-40B4-BE49-F238E27FC236}">
                <a16:creationId xmlns:a16="http://schemas.microsoft.com/office/drawing/2014/main" id="{D01CC37A-4B40-F185-05AE-35F678DA4FBF}"/>
              </a:ext>
            </a:extLst>
          </p:cNvPr>
          <p:cNvSpPr txBox="1"/>
          <p:nvPr/>
        </p:nvSpPr>
        <p:spPr>
          <a:xfrm>
            <a:off x="1144137" y="914889"/>
            <a:ext cx="4737835"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Learn more about anti-pattern queries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t>
            </a:r>
            <a:r>
              <a:rPr lang="en-US" sz="1400" dirty="0" err="1">
                <a:solidFill>
                  <a:srgbClr val="0078D4"/>
                </a:solidFill>
                <a:latin typeface="Segoe UI"/>
              </a:rPr>
              <a:t>sqlantipattern</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1137C309-B6DD-3721-C744-45F7B142AE35}"/>
              </a:ext>
              <a:ext uri="{C183D7F6-B498-43B3-948B-1728B52AA6E4}">
                <adec:decorative xmlns:adec="http://schemas.microsoft.com/office/drawing/2017/decorative" val="1"/>
              </a:ext>
            </a:extLst>
          </p:cNvPr>
          <p:cNvSpPr/>
          <p:nvPr/>
        </p:nvSpPr>
        <p:spPr bwMode="auto">
          <a:xfrm>
            <a:off x="495737" y="80613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Graphic 6" descr="Warning with solid fill">
            <a:extLst>
              <a:ext uri="{FF2B5EF4-FFF2-40B4-BE49-F238E27FC236}">
                <a16:creationId xmlns:a16="http://schemas.microsoft.com/office/drawing/2014/main" id="{BFE872E5-16D6-DB9E-1FF7-81C1A27F9A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127" y="868446"/>
            <a:ext cx="541202" cy="541202"/>
          </a:xfrm>
          <a:prstGeom prst="rect">
            <a:avLst/>
          </a:prstGeom>
        </p:spPr>
      </p:pic>
    </p:spTree>
    <p:extLst>
      <p:ext uri="{BB962C8B-B14F-4D97-AF65-F5344CB8AC3E}">
        <p14:creationId xmlns:p14="http://schemas.microsoft.com/office/powerpoint/2010/main" val="121315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83D990-C7BC-CD8A-F4D9-E9DAA2B56B31}"/>
              </a:ext>
            </a:extLst>
          </p:cNvPr>
          <p:cNvSpPr/>
          <p:nvPr/>
        </p:nvSpPr>
        <p:spPr bwMode="auto">
          <a:xfrm>
            <a:off x="7267037"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40ED967-A3D0-226E-FEE4-648846D0C596}"/>
              </a:ext>
            </a:extLst>
          </p:cNvPr>
          <p:cNvSpPr/>
          <p:nvPr/>
        </p:nvSpPr>
        <p:spPr bwMode="auto">
          <a:xfrm>
            <a:off x="928468"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3CF54D1-8B56-6437-7D2F-CFC56BA9C63D}"/>
              </a:ext>
            </a:extLst>
          </p:cNvPr>
          <p:cNvSpPr>
            <a:spLocks noGrp="1"/>
          </p:cNvSpPr>
          <p:nvPr>
            <p:ph type="title"/>
          </p:nvPr>
        </p:nvSpPr>
        <p:spPr>
          <a:xfrm>
            <a:off x="588263" y="457200"/>
            <a:ext cx="11018520" cy="553998"/>
          </a:xfrm>
        </p:spPr>
        <p:txBody>
          <a:bodyPr wrap="square" anchor="t">
            <a:normAutofit/>
          </a:bodyPr>
          <a:lstStyle/>
          <a:p>
            <a:r>
              <a:rPr lang="en-US" dirty="0"/>
              <a:t>Performance is “slow” = Running vs Waiting</a:t>
            </a:r>
          </a:p>
        </p:txBody>
      </p:sp>
      <p:pic>
        <p:nvPicPr>
          <p:cNvPr id="4" name="Graphic 3" descr="Run with solid fill">
            <a:extLst>
              <a:ext uri="{FF2B5EF4-FFF2-40B4-BE49-F238E27FC236}">
                <a16:creationId xmlns:a16="http://schemas.microsoft.com/office/drawing/2014/main" id="{BA99BCBB-C52D-B63D-3F3D-A0A7B5E4A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550" y="1764597"/>
            <a:ext cx="2541013" cy="2541013"/>
          </a:xfrm>
          <a:prstGeom prst="rect">
            <a:avLst/>
          </a:prstGeom>
        </p:spPr>
      </p:pic>
      <p:pic>
        <p:nvPicPr>
          <p:cNvPr id="6" name="Graphic 5" descr="Stopwatch with solid fill">
            <a:extLst>
              <a:ext uri="{FF2B5EF4-FFF2-40B4-BE49-F238E27FC236}">
                <a16:creationId xmlns:a16="http://schemas.microsoft.com/office/drawing/2014/main" id="{40463866-6E16-756A-2C1A-307C3DA81D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3684" y="1570068"/>
            <a:ext cx="2541013" cy="2541013"/>
          </a:xfrm>
          <a:prstGeom prst="rect">
            <a:avLst/>
          </a:prstGeom>
        </p:spPr>
      </p:pic>
      <p:sp>
        <p:nvSpPr>
          <p:cNvPr id="7" name="TextBox 6">
            <a:extLst>
              <a:ext uri="{FF2B5EF4-FFF2-40B4-BE49-F238E27FC236}">
                <a16:creationId xmlns:a16="http://schemas.microsoft.com/office/drawing/2014/main" id="{B086AF14-40A0-F860-8CFB-EACDB5F71E39}"/>
              </a:ext>
            </a:extLst>
          </p:cNvPr>
          <p:cNvSpPr txBox="1"/>
          <p:nvPr/>
        </p:nvSpPr>
        <p:spPr>
          <a:xfrm>
            <a:off x="1524550" y="4701027"/>
            <a:ext cx="2465419" cy="677108"/>
          </a:xfrm>
          <a:prstGeom prst="rect">
            <a:avLst/>
          </a:prstGeom>
          <a:noFill/>
        </p:spPr>
        <p:txBody>
          <a:bodyPr wrap="none" lIns="0" tIns="0" rIns="0" bIns="0" rtlCol="0">
            <a:spAutoFit/>
          </a:bodyPr>
          <a:lstStyle/>
          <a:p>
            <a:pPr algn="l"/>
            <a:r>
              <a:rPr lang="en-US" sz="4400" dirty="0">
                <a:latin typeface="+mj-lt"/>
              </a:rPr>
              <a:t>High CPU</a:t>
            </a:r>
          </a:p>
        </p:txBody>
      </p:sp>
      <p:sp>
        <p:nvSpPr>
          <p:cNvPr id="8" name="TextBox 7">
            <a:extLst>
              <a:ext uri="{FF2B5EF4-FFF2-40B4-BE49-F238E27FC236}">
                <a16:creationId xmlns:a16="http://schemas.microsoft.com/office/drawing/2014/main" id="{70725BFA-CEA4-AD60-64AD-C5C2280213C7}"/>
              </a:ext>
            </a:extLst>
          </p:cNvPr>
          <p:cNvSpPr txBox="1"/>
          <p:nvPr/>
        </p:nvSpPr>
        <p:spPr>
          <a:xfrm>
            <a:off x="8214410" y="4027233"/>
            <a:ext cx="1899559" cy="1354217"/>
          </a:xfrm>
          <a:prstGeom prst="rect">
            <a:avLst/>
          </a:prstGeom>
          <a:noFill/>
        </p:spPr>
        <p:txBody>
          <a:bodyPr wrap="none" lIns="0" tIns="0" rIns="0" bIns="0" rtlCol="0">
            <a:spAutoFit/>
          </a:bodyPr>
          <a:lstStyle/>
          <a:p>
            <a:pPr algn="l"/>
            <a:r>
              <a:rPr lang="en-US" sz="4400" dirty="0">
                <a:latin typeface="+mj-lt"/>
              </a:rPr>
              <a:t>Low or </a:t>
            </a:r>
          </a:p>
          <a:p>
            <a:pPr algn="l"/>
            <a:r>
              <a:rPr lang="en-US" sz="4400" dirty="0">
                <a:latin typeface="+mj-lt"/>
              </a:rPr>
              <a:t>no CPU</a:t>
            </a:r>
          </a:p>
        </p:txBody>
      </p:sp>
      <p:sp>
        <p:nvSpPr>
          <p:cNvPr id="9" name="TextBox 8">
            <a:extLst>
              <a:ext uri="{FF2B5EF4-FFF2-40B4-BE49-F238E27FC236}">
                <a16:creationId xmlns:a16="http://schemas.microsoft.com/office/drawing/2014/main" id="{558D032D-CA35-246E-92A1-C758AB85465E}"/>
              </a:ext>
            </a:extLst>
          </p:cNvPr>
          <p:cNvSpPr txBox="1"/>
          <p:nvPr/>
        </p:nvSpPr>
        <p:spPr>
          <a:xfrm>
            <a:off x="1280451" y="6088177"/>
            <a:ext cx="9631098" cy="369332"/>
          </a:xfrm>
          <a:prstGeom prst="rect">
            <a:avLst/>
          </a:prstGeom>
          <a:noFill/>
        </p:spPr>
        <p:txBody>
          <a:bodyPr wrap="none" lIns="0" tIns="0" rIns="0" bIns="0" rtlCol="0">
            <a:spAutoFit/>
          </a:bodyPr>
          <a:lstStyle/>
          <a:p>
            <a:pPr algn="l"/>
            <a:r>
              <a:rPr lang="en-US" sz="2400" dirty="0">
                <a:solidFill>
                  <a:schemeClr val="accent1"/>
                </a:solidFill>
                <a:latin typeface="+mj-lt"/>
              </a:rPr>
              <a:t>What queries are the top resource consuming queries or are waiting?</a:t>
            </a:r>
          </a:p>
        </p:txBody>
      </p:sp>
    </p:spTree>
    <p:extLst>
      <p:ext uri="{BB962C8B-B14F-4D97-AF65-F5344CB8AC3E}">
        <p14:creationId xmlns:p14="http://schemas.microsoft.com/office/powerpoint/2010/main" val="2632096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10"/>
                                        </p:tgtEl>
                                        <p:attrNameLst>
                                          <p:attrName>style.color</p:attrName>
                                        </p:attrNameLst>
                                      </p:cBhvr>
                                      <p:to>
                                        <a:srgbClr val="737373"/>
                                      </p:to>
                                    </p:animClr>
                                    <p:animClr clrSpc="rgb" dir="cw">
                                      <p:cBhvr>
                                        <p:cTn id="7" dur="500" fill="hold"/>
                                        <p:tgtEl>
                                          <p:spTgt spid="10"/>
                                        </p:tgtEl>
                                        <p:attrNameLst>
                                          <p:attrName>fillcolor</p:attrName>
                                        </p:attrNameLst>
                                      </p:cBhvr>
                                      <p:to>
                                        <a:srgbClr val="737373"/>
                                      </p:to>
                                    </p:animClr>
                                    <p:set>
                                      <p:cBhvr>
                                        <p:cTn id="8" dur="500" fill="hold"/>
                                        <p:tgtEl>
                                          <p:spTgt spid="10"/>
                                        </p:tgtEl>
                                        <p:attrNameLst>
                                          <p:attrName>fill.type</p:attrName>
                                        </p:attrNameLst>
                                      </p:cBhvr>
                                      <p:to>
                                        <p:strVal val="solid"/>
                                      </p:to>
                                    </p:set>
                                    <p:set>
                                      <p:cBhvr>
                                        <p:cTn id="9" dur="5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F32D-5589-5FAD-17D0-101F352E9570}"/>
              </a:ext>
            </a:extLst>
          </p:cNvPr>
          <p:cNvSpPr>
            <a:spLocks noGrp="1"/>
          </p:cNvSpPr>
          <p:nvPr>
            <p:ph type="title"/>
          </p:nvPr>
        </p:nvSpPr>
        <p:spPr>
          <a:xfrm>
            <a:off x="588263" y="457200"/>
            <a:ext cx="11018520" cy="553998"/>
          </a:xfrm>
        </p:spPr>
        <p:txBody>
          <a:bodyPr wrap="square" anchor="t">
            <a:normAutofit/>
          </a:bodyPr>
          <a:lstStyle/>
          <a:p>
            <a:r>
              <a:rPr lang="en-US" dirty="0"/>
              <a:t>Running vs Waiting Scenarios</a:t>
            </a:r>
          </a:p>
        </p:txBody>
      </p:sp>
      <p:sp>
        <p:nvSpPr>
          <p:cNvPr id="3" name="Text Placeholder 2">
            <a:extLst>
              <a:ext uri="{FF2B5EF4-FFF2-40B4-BE49-F238E27FC236}">
                <a16:creationId xmlns:a16="http://schemas.microsoft.com/office/drawing/2014/main" id="{1DEBF7DD-CDC9-3102-CCD4-D1F5CDD0D332}"/>
              </a:ext>
            </a:extLst>
          </p:cNvPr>
          <p:cNvSpPr>
            <a:spLocks noGrp="1"/>
          </p:cNvSpPr>
          <p:nvPr>
            <p:ph type="body" sz="quarter" idx="16"/>
          </p:nvPr>
        </p:nvSpPr>
        <p:spPr>
          <a:xfrm>
            <a:off x="584200" y="1254992"/>
            <a:ext cx="5219700" cy="430887"/>
          </a:xfrm>
        </p:spPr>
        <p:txBody>
          <a:bodyPr wrap="square" anchor="t">
            <a:normAutofit/>
          </a:bodyPr>
          <a:lstStyle/>
          <a:p>
            <a:pPr algn="ctr">
              <a:spcAft>
                <a:spcPts val="600"/>
              </a:spcAft>
            </a:pPr>
            <a:r>
              <a:rPr lang="en-US" dirty="0">
                <a:solidFill>
                  <a:schemeClr val="accent1"/>
                </a:solidFill>
              </a:rPr>
              <a:t>High CPU</a:t>
            </a:r>
          </a:p>
        </p:txBody>
      </p:sp>
      <p:sp>
        <p:nvSpPr>
          <p:cNvPr id="5" name="Text Placeholder 4">
            <a:extLst>
              <a:ext uri="{FF2B5EF4-FFF2-40B4-BE49-F238E27FC236}">
                <a16:creationId xmlns:a16="http://schemas.microsoft.com/office/drawing/2014/main" id="{0DEC8D3E-9D2B-A016-E187-B11A3E342B1C}"/>
              </a:ext>
            </a:extLst>
          </p:cNvPr>
          <p:cNvSpPr>
            <a:spLocks noGrp="1"/>
          </p:cNvSpPr>
          <p:nvPr>
            <p:ph type="body" sz="quarter" idx="17"/>
          </p:nvPr>
        </p:nvSpPr>
        <p:spPr>
          <a:xfrm>
            <a:off x="6388102" y="1268478"/>
            <a:ext cx="5219700" cy="430887"/>
          </a:xfrm>
        </p:spPr>
        <p:txBody>
          <a:bodyPr wrap="square" anchor="t">
            <a:normAutofit/>
          </a:bodyPr>
          <a:lstStyle/>
          <a:p>
            <a:pPr algn="ctr">
              <a:spcAft>
                <a:spcPts val="600"/>
              </a:spcAft>
            </a:pPr>
            <a:r>
              <a:rPr lang="en-US" dirty="0">
                <a:solidFill>
                  <a:schemeClr val="accent1"/>
                </a:solidFill>
              </a:rPr>
              <a:t>Waiting</a:t>
            </a:r>
          </a:p>
        </p:txBody>
      </p:sp>
      <p:sp>
        <p:nvSpPr>
          <p:cNvPr id="25" name="Rectangle: Rounded Corners 24">
            <a:extLst>
              <a:ext uri="{FF2B5EF4-FFF2-40B4-BE49-F238E27FC236}">
                <a16:creationId xmlns:a16="http://schemas.microsoft.com/office/drawing/2014/main" id="{DA64FC72-6C54-7433-66BE-5F327019D2CD}"/>
              </a:ext>
            </a:extLst>
          </p:cNvPr>
          <p:cNvSpPr/>
          <p:nvPr/>
        </p:nvSpPr>
        <p:spPr bwMode="auto">
          <a:xfrm>
            <a:off x="695667" y="3708820"/>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A2CD5111-4F63-CBBF-1DBE-68F87F59A68B}"/>
              </a:ext>
            </a:extLst>
          </p:cNvPr>
          <p:cNvSpPr txBox="1"/>
          <p:nvPr/>
        </p:nvSpPr>
        <p:spPr>
          <a:xfrm>
            <a:off x="2283172" y="4129468"/>
            <a:ext cx="2823915" cy="369332"/>
          </a:xfrm>
          <a:prstGeom prst="rect">
            <a:avLst/>
          </a:prstGeom>
          <a:noFill/>
        </p:spPr>
        <p:txBody>
          <a:bodyPr wrap="none" lIns="0" tIns="0" rIns="0" bIns="0" rtlCol="0">
            <a:spAutoFit/>
          </a:bodyPr>
          <a:lstStyle/>
          <a:p>
            <a:pPr algn="l"/>
            <a:r>
              <a:rPr lang="en-US" sz="2400" dirty="0">
                <a:latin typeface="+mj-lt"/>
              </a:rPr>
              <a:t>Anti-pattern queries</a:t>
            </a:r>
          </a:p>
        </p:txBody>
      </p:sp>
      <p:grpSp>
        <p:nvGrpSpPr>
          <p:cNvPr id="48" name="Group 47">
            <a:extLst>
              <a:ext uri="{FF2B5EF4-FFF2-40B4-BE49-F238E27FC236}">
                <a16:creationId xmlns:a16="http://schemas.microsoft.com/office/drawing/2014/main" id="{6639A72C-6853-E372-37C6-761C2C55F701}"/>
              </a:ext>
            </a:extLst>
          </p:cNvPr>
          <p:cNvGrpSpPr>
            <a:grpSpLocks noChangeAspect="1"/>
          </p:cNvGrpSpPr>
          <p:nvPr/>
        </p:nvGrpSpPr>
        <p:grpSpPr>
          <a:xfrm>
            <a:off x="1019823" y="3973694"/>
            <a:ext cx="762626" cy="571970"/>
            <a:chOff x="11134725" y="2487613"/>
            <a:chExt cx="495300" cy="371475"/>
          </a:xfrm>
        </p:grpSpPr>
        <p:sp>
          <p:nvSpPr>
            <p:cNvPr id="49" name="Rectangle 225">
              <a:extLst>
                <a:ext uri="{FF2B5EF4-FFF2-40B4-BE49-F238E27FC236}">
                  <a16:creationId xmlns:a16="http://schemas.microsoft.com/office/drawing/2014/main" id="{D6A3CFC4-9580-2016-C3EA-D1B08117F962}"/>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Rectangle 226">
              <a:extLst>
                <a:ext uri="{FF2B5EF4-FFF2-40B4-BE49-F238E27FC236}">
                  <a16:creationId xmlns:a16="http://schemas.microsoft.com/office/drawing/2014/main" id="{A5DE6EC2-64B3-233B-BC60-F2A7E5F2EA24}"/>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Oval 227">
              <a:extLst>
                <a:ext uri="{FF2B5EF4-FFF2-40B4-BE49-F238E27FC236}">
                  <a16:creationId xmlns:a16="http://schemas.microsoft.com/office/drawing/2014/main" id="{3E32C51B-F6F3-E170-A489-7177B9B4D39E}"/>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Oval 228">
              <a:extLst>
                <a:ext uri="{FF2B5EF4-FFF2-40B4-BE49-F238E27FC236}">
                  <a16:creationId xmlns:a16="http://schemas.microsoft.com/office/drawing/2014/main" id="{5F18C01C-72FD-A96E-E863-0CCA8D0E9F4F}"/>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Oval 229">
              <a:extLst>
                <a:ext uri="{FF2B5EF4-FFF2-40B4-BE49-F238E27FC236}">
                  <a16:creationId xmlns:a16="http://schemas.microsoft.com/office/drawing/2014/main" id="{56CCDDB5-F116-B1E5-5B27-F29ACAAE55EA}"/>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4" name="Rectangle 230">
              <a:extLst>
                <a:ext uri="{FF2B5EF4-FFF2-40B4-BE49-F238E27FC236}">
                  <a16:creationId xmlns:a16="http://schemas.microsoft.com/office/drawing/2014/main" id="{35EF8A4F-D8B1-C595-A947-66EE2508C9F1}"/>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5" name="Rectangle 231">
              <a:extLst>
                <a:ext uri="{FF2B5EF4-FFF2-40B4-BE49-F238E27FC236}">
                  <a16:creationId xmlns:a16="http://schemas.microsoft.com/office/drawing/2014/main" id="{8495ADC0-CEF4-406A-05C3-8808205D9196}"/>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6" name="Rectangle 232">
              <a:extLst>
                <a:ext uri="{FF2B5EF4-FFF2-40B4-BE49-F238E27FC236}">
                  <a16:creationId xmlns:a16="http://schemas.microsoft.com/office/drawing/2014/main" id="{FA31C35E-57FF-FCBA-6918-4ABC9271C288}"/>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7" name="Rectangle 233">
              <a:extLst>
                <a:ext uri="{FF2B5EF4-FFF2-40B4-BE49-F238E27FC236}">
                  <a16:creationId xmlns:a16="http://schemas.microsoft.com/office/drawing/2014/main" id="{001CF0DC-4E6C-F745-41E4-3E897E730AEA}"/>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8" name="Rectangle 234">
              <a:extLst>
                <a:ext uri="{FF2B5EF4-FFF2-40B4-BE49-F238E27FC236}">
                  <a16:creationId xmlns:a16="http://schemas.microsoft.com/office/drawing/2014/main" id="{924B973C-4E26-EFA2-D25C-F8C3AF1451A2}"/>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9" name="Rectangle 235">
              <a:extLst>
                <a:ext uri="{FF2B5EF4-FFF2-40B4-BE49-F238E27FC236}">
                  <a16:creationId xmlns:a16="http://schemas.microsoft.com/office/drawing/2014/main" id="{61088CAF-AD94-CF78-1AFC-6D109893AD77}"/>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60" name="Rectangle: Rounded Corners 59">
            <a:extLst>
              <a:ext uri="{FF2B5EF4-FFF2-40B4-BE49-F238E27FC236}">
                <a16:creationId xmlns:a16="http://schemas.microsoft.com/office/drawing/2014/main" id="{9778271A-C561-FB49-9D1E-EA78EC03E478}"/>
              </a:ext>
            </a:extLst>
          </p:cNvPr>
          <p:cNvSpPr/>
          <p:nvPr/>
        </p:nvSpPr>
        <p:spPr bwMode="auto">
          <a:xfrm>
            <a:off x="695667" y="531443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1" name="TextBox 60">
            <a:extLst>
              <a:ext uri="{FF2B5EF4-FFF2-40B4-BE49-F238E27FC236}">
                <a16:creationId xmlns:a16="http://schemas.microsoft.com/office/drawing/2014/main" id="{635BFF9D-D9EC-F9D7-33F0-00BCE52F640D}"/>
              </a:ext>
            </a:extLst>
          </p:cNvPr>
          <p:cNvSpPr txBox="1"/>
          <p:nvPr/>
        </p:nvSpPr>
        <p:spPr>
          <a:xfrm>
            <a:off x="2283172" y="5735086"/>
            <a:ext cx="2395592" cy="369332"/>
          </a:xfrm>
          <a:prstGeom prst="rect">
            <a:avLst/>
          </a:prstGeom>
          <a:noFill/>
        </p:spPr>
        <p:txBody>
          <a:bodyPr wrap="none" lIns="0" tIns="0" rIns="0" bIns="0" rtlCol="0">
            <a:spAutoFit/>
          </a:bodyPr>
          <a:lstStyle/>
          <a:p>
            <a:pPr algn="l"/>
            <a:r>
              <a:rPr lang="en-US" sz="2400" dirty="0">
                <a:latin typeface="+mj-lt"/>
              </a:rPr>
              <a:t>Lack of resources</a:t>
            </a:r>
          </a:p>
        </p:txBody>
      </p:sp>
      <p:grpSp>
        <p:nvGrpSpPr>
          <p:cNvPr id="74" name="Group 135">
            <a:extLst>
              <a:ext uri="{FF2B5EF4-FFF2-40B4-BE49-F238E27FC236}">
                <a16:creationId xmlns:a16="http://schemas.microsoft.com/office/drawing/2014/main" id="{861D8E6F-696F-2126-2DAA-113AD6857D8C}"/>
              </a:ext>
            </a:extLst>
          </p:cNvPr>
          <p:cNvGrpSpPr>
            <a:grpSpLocks noChangeAspect="1"/>
          </p:cNvGrpSpPr>
          <p:nvPr/>
        </p:nvGrpSpPr>
        <p:grpSpPr bwMode="auto">
          <a:xfrm>
            <a:off x="1094082" y="5672473"/>
            <a:ext cx="595759" cy="494557"/>
            <a:chOff x="2204" y="1026"/>
            <a:chExt cx="312" cy="259"/>
          </a:xfrm>
        </p:grpSpPr>
        <p:sp>
          <p:nvSpPr>
            <p:cNvPr id="75" name="Freeform 136">
              <a:extLst>
                <a:ext uri="{FF2B5EF4-FFF2-40B4-BE49-F238E27FC236}">
                  <a16:creationId xmlns:a16="http://schemas.microsoft.com/office/drawing/2014/main" id="{05670202-42B6-A1DE-2A0E-A77EFC5476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6" name="Freeform 137">
              <a:extLst>
                <a:ext uri="{FF2B5EF4-FFF2-40B4-BE49-F238E27FC236}">
                  <a16:creationId xmlns:a16="http://schemas.microsoft.com/office/drawing/2014/main" id="{23A3AD87-A74C-46BA-281C-A5AF88E4C01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138">
              <a:extLst>
                <a:ext uri="{FF2B5EF4-FFF2-40B4-BE49-F238E27FC236}">
                  <a16:creationId xmlns:a16="http://schemas.microsoft.com/office/drawing/2014/main" id="{62D17920-88A7-BCAE-CB00-CC6F3AFD44C5}"/>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8" name="Freeform 139">
              <a:extLst>
                <a:ext uri="{FF2B5EF4-FFF2-40B4-BE49-F238E27FC236}">
                  <a16:creationId xmlns:a16="http://schemas.microsoft.com/office/drawing/2014/main" id="{1A9EC1A9-BC7C-4011-33E5-22A28B78F9E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9" name="Freeform 140">
              <a:extLst>
                <a:ext uri="{FF2B5EF4-FFF2-40B4-BE49-F238E27FC236}">
                  <a16:creationId xmlns:a16="http://schemas.microsoft.com/office/drawing/2014/main" id="{7A013B9B-F67C-0A97-A01B-B64DF8124F03}"/>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0" name="Freeform 141">
              <a:extLst>
                <a:ext uri="{FF2B5EF4-FFF2-40B4-BE49-F238E27FC236}">
                  <a16:creationId xmlns:a16="http://schemas.microsoft.com/office/drawing/2014/main" id="{1E737A65-A100-30DA-43CC-E3F0CEC70B17}"/>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1" name="Oval 142">
              <a:extLst>
                <a:ext uri="{FF2B5EF4-FFF2-40B4-BE49-F238E27FC236}">
                  <a16:creationId xmlns:a16="http://schemas.microsoft.com/office/drawing/2014/main" id="{A79229FF-FC5D-3D42-B05D-F87AD619DB5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2" name="Freeform 143">
              <a:extLst>
                <a:ext uri="{FF2B5EF4-FFF2-40B4-BE49-F238E27FC236}">
                  <a16:creationId xmlns:a16="http://schemas.microsoft.com/office/drawing/2014/main" id="{3EB5D89F-C890-8738-201A-8F9E08BEE2F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36" name="Group 135">
            <a:extLst>
              <a:ext uri="{FF2B5EF4-FFF2-40B4-BE49-F238E27FC236}">
                <a16:creationId xmlns:a16="http://schemas.microsoft.com/office/drawing/2014/main" id="{BBCC0CDF-F874-1C8B-7674-1223F138A54C}"/>
              </a:ext>
            </a:extLst>
          </p:cNvPr>
          <p:cNvGrpSpPr/>
          <p:nvPr/>
        </p:nvGrpSpPr>
        <p:grpSpPr>
          <a:xfrm>
            <a:off x="689317" y="2081213"/>
            <a:ext cx="5108233" cy="1210628"/>
            <a:chOff x="689317" y="2081213"/>
            <a:chExt cx="5108233" cy="1210628"/>
          </a:xfrm>
        </p:grpSpPr>
        <p:sp>
          <p:nvSpPr>
            <p:cNvPr id="13" name="Rectangle: Rounded Corners 12">
              <a:extLst>
                <a:ext uri="{FF2B5EF4-FFF2-40B4-BE49-F238E27FC236}">
                  <a16:creationId xmlns:a16="http://schemas.microsoft.com/office/drawing/2014/main" id="{92C90DC1-1EFB-439B-6833-E8677BA8BCF6}"/>
                </a:ext>
              </a:extLst>
            </p:cNvPr>
            <p:cNvSpPr/>
            <p:nvPr/>
          </p:nvSpPr>
          <p:spPr bwMode="auto">
            <a:xfrm>
              <a:off x="689317" y="2081213"/>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832DE6C5-3958-2EAC-AD21-1D438A7ABFD7}"/>
                </a:ext>
              </a:extLst>
            </p:cNvPr>
            <p:cNvSpPr txBox="1"/>
            <p:nvPr/>
          </p:nvSpPr>
          <p:spPr>
            <a:xfrm>
              <a:off x="2276822" y="2501861"/>
              <a:ext cx="1933222" cy="369332"/>
            </a:xfrm>
            <a:prstGeom prst="rect">
              <a:avLst/>
            </a:prstGeom>
            <a:noFill/>
          </p:spPr>
          <p:txBody>
            <a:bodyPr wrap="none" lIns="0" tIns="0" rIns="0" bIns="0" rtlCol="0">
              <a:spAutoFit/>
            </a:bodyPr>
            <a:lstStyle/>
            <a:p>
              <a:pPr algn="l"/>
              <a:r>
                <a:rPr lang="en-US" sz="2400" dirty="0">
                  <a:latin typeface="+mj-lt"/>
                </a:rPr>
                <a:t>Missing Index</a:t>
              </a:r>
            </a:p>
          </p:txBody>
        </p:sp>
        <p:sp>
          <p:nvSpPr>
            <p:cNvPr id="86" name="Freeform 182">
              <a:extLst>
                <a:ext uri="{FF2B5EF4-FFF2-40B4-BE49-F238E27FC236}">
                  <a16:creationId xmlns:a16="http://schemas.microsoft.com/office/drawing/2014/main" id="{433EBC04-6948-2892-4E24-EC565D3B14C3}"/>
                </a:ext>
              </a:extLst>
            </p:cNvPr>
            <p:cNvSpPr/>
            <p:nvPr/>
          </p:nvSpPr>
          <p:spPr bwMode="auto">
            <a:xfrm>
              <a:off x="1127053" y="2304332"/>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Question Mark with solid fill">
              <a:extLst>
                <a:ext uri="{FF2B5EF4-FFF2-40B4-BE49-F238E27FC236}">
                  <a16:creationId xmlns:a16="http://schemas.microsoft.com/office/drawing/2014/main" id="{BEB46BA9-F603-14EE-BE13-33B8F4774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974" y="2501861"/>
              <a:ext cx="426769" cy="426769"/>
            </a:xfrm>
            <a:prstGeom prst="rect">
              <a:avLst/>
            </a:prstGeom>
          </p:spPr>
        </p:pic>
      </p:grpSp>
      <p:grpSp>
        <p:nvGrpSpPr>
          <p:cNvPr id="139" name="Group 138">
            <a:extLst>
              <a:ext uri="{FF2B5EF4-FFF2-40B4-BE49-F238E27FC236}">
                <a16:creationId xmlns:a16="http://schemas.microsoft.com/office/drawing/2014/main" id="{94F61E87-1F59-CE57-3345-D812C8F01D0B}"/>
              </a:ext>
            </a:extLst>
          </p:cNvPr>
          <p:cNvGrpSpPr/>
          <p:nvPr/>
        </p:nvGrpSpPr>
        <p:grpSpPr>
          <a:xfrm>
            <a:off x="6492084" y="2092511"/>
            <a:ext cx="5108233" cy="1210628"/>
            <a:chOff x="6492084" y="2092511"/>
            <a:chExt cx="5108233" cy="1210628"/>
          </a:xfrm>
        </p:grpSpPr>
        <p:sp>
          <p:nvSpPr>
            <p:cNvPr id="99" name="Rectangle: Rounded Corners 98">
              <a:extLst>
                <a:ext uri="{FF2B5EF4-FFF2-40B4-BE49-F238E27FC236}">
                  <a16:creationId xmlns:a16="http://schemas.microsoft.com/office/drawing/2014/main" id="{2E7E3465-CA6F-A5F7-56E3-4D33FDC9C8F2}"/>
                </a:ext>
              </a:extLst>
            </p:cNvPr>
            <p:cNvSpPr/>
            <p:nvPr/>
          </p:nvSpPr>
          <p:spPr bwMode="auto">
            <a:xfrm>
              <a:off x="6492084" y="2092511"/>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0" name="TextBox 99">
              <a:extLst>
                <a:ext uri="{FF2B5EF4-FFF2-40B4-BE49-F238E27FC236}">
                  <a16:creationId xmlns:a16="http://schemas.microsoft.com/office/drawing/2014/main" id="{E247F84B-8939-7194-E2D4-D78ACE060DE3}"/>
                </a:ext>
              </a:extLst>
            </p:cNvPr>
            <p:cNvSpPr txBox="1"/>
            <p:nvPr/>
          </p:nvSpPr>
          <p:spPr>
            <a:xfrm>
              <a:off x="8085939" y="2513159"/>
              <a:ext cx="1202252" cy="369332"/>
            </a:xfrm>
            <a:prstGeom prst="rect">
              <a:avLst/>
            </a:prstGeom>
            <a:noFill/>
          </p:spPr>
          <p:txBody>
            <a:bodyPr wrap="none" lIns="0" tIns="0" rIns="0" bIns="0" rtlCol="0">
              <a:spAutoFit/>
            </a:bodyPr>
            <a:lstStyle/>
            <a:p>
              <a:pPr algn="l"/>
              <a:r>
                <a:rPr lang="en-US" sz="2400" dirty="0">
                  <a:latin typeface="+mj-lt"/>
                </a:rPr>
                <a:t>Blocking</a:t>
              </a:r>
            </a:p>
          </p:txBody>
        </p:sp>
        <p:pic>
          <p:nvPicPr>
            <p:cNvPr id="129" name="Graphic 128" descr="No sign with solid fill">
              <a:extLst>
                <a:ext uri="{FF2B5EF4-FFF2-40B4-BE49-F238E27FC236}">
                  <a16:creationId xmlns:a16="http://schemas.microsoft.com/office/drawing/2014/main" id="{9CE3F95A-1B7E-C5DB-CFFB-BDDEE0CB6F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6623" y="2213978"/>
              <a:ext cx="914400" cy="914400"/>
            </a:xfrm>
            <a:prstGeom prst="rect">
              <a:avLst/>
            </a:prstGeom>
          </p:spPr>
        </p:pic>
      </p:grpSp>
      <p:grpSp>
        <p:nvGrpSpPr>
          <p:cNvPr id="140" name="Group 139">
            <a:extLst>
              <a:ext uri="{FF2B5EF4-FFF2-40B4-BE49-F238E27FC236}">
                <a16:creationId xmlns:a16="http://schemas.microsoft.com/office/drawing/2014/main" id="{0C71DC89-A0F7-4EC0-B5FE-357735A2F332}"/>
              </a:ext>
            </a:extLst>
          </p:cNvPr>
          <p:cNvGrpSpPr/>
          <p:nvPr/>
        </p:nvGrpSpPr>
        <p:grpSpPr>
          <a:xfrm>
            <a:off x="6498434" y="3720118"/>
            <a:ext cx="5108233" cy="1210628"/>
            <a:chOff x="6498434" y="3720118"/>
            <a:chExt cx="5108233" cy="1210628"/>
          </a:xfrm>
        </p:grpSpPr>
        <p:sp>
          <p:nvSpPr>
            <p:cNvPr id="101" name="Rectangle: Rounded Corners 100">
              <a:extLst>
                <a:ext uri="{FF2B5EF4-FFF2-40B4-BE49-F238E27FC236}">
                  <a16:creationId xmlns:a16="http://schemas.microsoft.com/office/drawing/2014/main" id="{C637956E-7589-DD00-E045-B62E7097CE7C}"/>
                </a:ext>
              </a:extLst>
            </p:cNvPr>
            <p:cNvSpPr/>
            <p:nvPr/>
          </p:nvSpPr>
          <p:spPr bwMode="auto">
            <a:xfrm>
              <a:off x="6498434" y="372011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2" name="TextBox 101">
              <a:extLst>
                <a:ext uri="{FF2B5EF4-FFF2-40B4-BE49-F238E27FC236}">
                  <a16:creationId xmlns:a16="http://schemas.microsoft.com/office/drawing/2014/main" id="{A8CC691C-823C-A0CA-C31C-BA323F56AD2A}"/>
                </a:ext>
              </a:extLst>
            </p:cNvPr>
            <p:cNvSpPr txBox="1"/>
            <p:nvPr/>
          </p:nvSpPr>
          <p:spPr>
            <a:xfrm>
              <a:off x="8085939" y="4140766"/>
              <a:ext cx="1434688" cy="369332"/>
            </a:xfrm>
            <a:prstGeom prst="rect">
              <a:avLst/>
            </a:prstGeom>
            <a:noFill/>
          </p:spPr>
          <p:txBody>
            <a:bodyPr wrap="none" lIns="0" tIns="0" rIns="0" bIns="0" rtlCol="0">
              <a:spAutoFit/>
            </a:bodyPr>
            <a:lstStyle/>
            <a:p>
              <a:pPr algn="l"/>
              <a:r>
                <a:rPr lang="en-US" sz="2400" dirty="0">
                  <a:latin typeface="+mj-lt"/>
                </a:rPr>
                <a:t>Deadlocks</a:t>
              </a:r>
            </a:p>
          </p:txBody>
        </p:sp>
        <p:pic>
          <p:nvPicPr>
            <p:cNvPr id="131" name="Graphic 130" descr="Lock with solid fill">
              <a:extLst>
                <a:ext uri="{FF2B5EF4-FFF2-40B4-BE49-F238E27FC236}">
                  <a16:creationId xmlns:a16="http://schemas.microsoft.com/office/drawing/2014/main" id="{87F7E6A5-82F3-A25E-4F33-C815A631EE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6623" y="3830494"/>
              <a:ext cx="914400" cy="914400"/>
            </a:xfrm>
            <a:prstGeom prst="rect">
              <a:avLst/>
            </a:prstGeom>
          </p:spPr>
        </p:pic>
      </p:grpSp>
      <p:grpSp>
        <p:nvGrpSpPr>
          <p:cNvPr id="141" name="Group 140">
            <a:extLst>
              <a:ext uri="{FF2B5EF4-FFF2-40B4-BE49-F238E27FC236}">
                <a16:creationId xmlns:a16="http://schemas.microsoft.com/office/drawing/2014/main" id="{A6106D19-2593-A815-8429-77EF0F1B19C5}"/>
              </a:ext>
            </a:extLst>
          </p:cNvPr>
          <p:cNvGrpSpPr/>
          <p:nvPr/>
        </p:nvGrpSpPr>
        <p:grpSpPr>
          <a:xfrm>
            <a:off x="6498434" y="5325736"/>
            <a:ext cx="5108233" cy="1210628"/>
            <a:chOff x="6498434" y="5325736"/>
            <a:chExt cx="5108233" cy="1210628"/>
          </a:xfrm>
        </p:grpSpPr>
        <p:sp>
          <p:nvSpPr>
            <p:cNvPr id="115" name="Rectangle: Rounded Corners 114">
              <a:extLst>
                <a:ext uri="{FF2B5EF4-FFF2-40B4-BE49-F238E27FC236}">
                  <a16:creationId xmlns:a16="http://schemas.microsoft.com/office/drawing/2014/main" id="{E48C8061-B156-869B-0941-E57335D758C9}"/>
                </a:ext>
              </a:extLst>
            </p:cNvPr>
            <p:cNvSpPr/>
            <p:nvPr/>
          </p:nvSpPr>
          <p:spPr bwMode="auto">
            <a:xfrm>
              <a:off x="6498434" y="5325736"/>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1CFF8A90-4CC3-3ADB-B951-B5CCFB8D2B2F}"/>
                </a:ext>
              </a:extLst>
            </p:cNvPr>
            <p:cNvSpPr txBox="1"/>
            <p:nvPr/>
          </p:nvSpPr>
          <p:spPr>
            <a:xfrm>
              <a:off x="8085939" y="5746384"/>
              <a:ext cx="2184381" cy="369332"/>
            </a:xfrm>
            <a:prstGeom prst="rect">
              <a:avLst/>
            </a:prstGeom>
            <a:noFill/>
          </p:spPr>
          <p:txBody>
            <a:bodyPr wrap="none" lIns="0" tIns="0" rIns="0" bIns="0" rtlCol="0">
              <a:spAutoFit/>
            </a:bodyPr>
            <a:lstStyle/>
            <a:p>
              <a:pPr algn="l"/>
              <a:r>
                <a:rPr lang="en-US" sz="2400" dirty="0">
                  <a:latin typeface="+mj-lt"/>
                </a:rPr>
                <a:t>Memory Grants</a:t>
              </a:r>
            </a:p>
          </p:txBody>
        </p:sp>
        <p:grpSp>
          <p:nvGrpSpPr>
            <p:cNvPr id="132" name="Group 162">
              <a:extLst>
                <a:ext uri="{FF2B5EF4-FFF2-40B4-BE49-F238E27FC236}">
                  <a16:creationId xmlns:a16="http://schemas.microsoft.com/office/drawing/2014/main" id="{F4241A34-6122-1689-A57F-6AE9DAF55FC8}"/>
                </a:ext>
              </a:extLst>
            </p:cNvPr>
            <p:cNvGrpSpPr>
              <a:grpSpLocks noChangeAspect="1"/>
            </p:cNvGrpSpPr>
            <p:nvPr/>
          </p:nvGrpSpPr>
          <p:grpSpPr bwMode="auto">
            <a:xfrm>
              <a:off x="6865033" y="5574833"/>
              <a:ext cx="680291" cy="680289"/>
              <a:chOff x="5194" y="2529"/>
              <a:chExt cx="359" cy="359"/>
            </a:xfrm>
          </p:grpSpPr>
          <p:sp>
            <p:nvSpPr>
              <p:cNvPr id="133" name="AutoShape 161">
                <a:extLst>
                  <a:ext uri="{FF2B5EF4-FFF2-40B4-BE49-F238E27FC236}">
                    <a16:creationId xmlns:a16="http://schemas.microsoft.com/office/drawing/2014/main" id="{AB16C5AE-D232-08DE-0BD5-3D52EC49AC2F}"/>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63">
                <a:extLst>
                  <a:ext uri="{FF2B5EF4-FFF2-40B4-BE49-F238E27FC236}">
                    <a16:creationId xmlns:a16="http://schemas.microsoft.com/office/drawing/2014/main" id="{5625E942-17E8-E2BE-B99B-05509F26599E}"/>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64">
                <a:extLst>
                  <a:ext uri="{FF2B5EF4-FFF2-40B4-BE49-F238E27FC236}">
                    <a16:creationId xmlns:a16="http://schemas.microsoft.com/office/drawing/2014/main" id="{B315C94E-2BB9-6A49-AEBC-51C3442B9C8F}"/>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761764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25"/>
                                        </p:tgtEl>
                                        <p:attrNameLst>
                                          <p:attrName>style.color</p:attrName>
                                        </p:attrNameLst>
                                      </p:cBhvr>
                                      <p:to>
                                        <a:srgbClr val="00B050"/>
                                      </p:to>
                                    </p:animClr>
                                    <p:animClr clrSpc="rgb" dir="cw">
                                      <p:cBhvr>
                                        <p:cTn id="7" dur="500" fill="hold"/>
                                        <p:tgtEl>
                                          <p:spTgt spid="25"/>
                                        </p:tgtEl>
                                        <p:attrNameLst>
                                          <p:attrName>fillcolor</p:attrName>
                                        </p:attrNameLst>
                                      </p:cBhvr>
                                      <p:to>
                                        <a:srgbClr val="00B050"/>
                                      </p:to>
                                    </p:animClr>
                                    <p:set>
                                      <p:cBhvr>
                                        <p:cTn id="8" dur="500" fill="hold"/>
                                        <p:tgtEl>
                                          <p:spTgt spid="25"/>
                                        </p:tgtEl>
                                        <p:attrNameLst>
                                          <p:attrName>fill.type</p:attrName>
                                        </p:attrNameLst>
                                      </p:cBhvr>
                                      <p:to>
                                        <p:strVal val="solid"/>
                                      </p:to>
                                    </p:set>
                                    <p:set>
                                      <p:cBhvr>
                                        <p:cTn id="9" dur="500" fill="hold"/>
                                        <p:tgtEl>
                                          <p:spTgt spid="2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ABFEE-0C72-B936-8F7C-F36EC745C512}"/>
              </a:ext>
            </a:extLst>
          </p:cNvPr>
          <p:cNvSpPr>
            <a:spLocks noGrp="1"/>
          </p:cNvSpPr>
          <p:nvPr>
            <p:ph type="title"/>
          </p:nvPr>
        </p:nvSpPr>
        <p:spPr/>
        <p:txBody>
          <a:bodyPr/>
          <a:lstStyle/>
          <a:p>
            <a:r>
              <a:rPr lang="en-US" dirty="0"/>
              <a:t>What is an anti-pattern query?</a:t>
            </a:r>
          </a:p>
        </p:txBody>
      </p:sp>
      <p:sp>
        <p:nvSpPr>
          <p:cNvPr id="3" name="Text Placeholder 2">
            <a:extLst>
              <a:ext uri="{FF2B5EF4-FFF2-40B4-BE49-F238E27FC236}">
                <a16:creationId xmlns:a16="http://schemas.microsoft.com/office/drawing/2014/main" id="{F483804B-624E-AA53-C2EB-AE88566219AF}"/>
              </a:ext>
            </a:extLst>
          </p:cNvPr>
          <p:cNvSpPr>
            <a:spLocks noGrp="1"/>
          </p:cNvSpPr>
          <p:nvPr>
            <p:ph type="body" sz="quarter" idx="10"/>
          </p:nvPr>
        </p:nvSpPr>
        <p:spPr>
          <a:xfrm>
            <a:off x="586390" y="1434370"/>
            <a:ext cx="11018520" cy="861774"/>
          </a:xfrm>
        </p:spPr>
        <p:txBody>
          <a:bodyPr/>
          <a:lstStyle/>
          <a:p>
            <a:r>
              <a:rPr lang="en-US" b="1" dirty="0"/>
              <a:t>A query that is written or designed in a way that prevents it from executing to its expected performance</a:t>
            </a:r>
          </a:p>
        </p:txBody>
      </p:sp>
      <p:sp>
        <p:nvSpPr>
          <p:cNvPr id="5" name="TextBox 4">
            <a:extLst>
              <a:ext uri="{FF2B5EF4-FFF2-40B4-BE49-F238E27FC236}">
                <a16:creationId xmlns:a16="http://schemas.microsoft.com/office/drawing/2014/main" id="{C0A7E33D-F37B-C675-8959-A4FC66B6640F}"/>
              </a:ext>
            </a:extLst>
          </p:cNvPr>
          <p:cNvSpPr txBox="1"/>
          <p:nvPr/>
        </p:nvSpPr>
        <p:spPr>
          <a:xfrm>
            <a:off x="586390" y="2719316"/>
            <a:ext cx="6764356" cy="1754326"/>
          </a:xfrm>
          <a:prstGeom prst="rect">
            <a:avLst/>
          </a:prstGeom>
          <a:noFill/>
        </p:spPr>
        <p:txBody>
          <a:bodyPr wrap="square">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TABLE</a:t>
            </a:r>
            <a:r>
              <a:rPr lang="en-US" sz="1800" dirty="0">
                <a:solidFill>
                  <a:srgbClr val="000000"/>
                </a:solidFill>
                <a:latin typeface="Consolas" panose="020B0609020204030204" pitchFamily="49" charset="0"/>
              </a:rPr>
              <a:t> customers</a:t>
            </a:r>
            <a:r>
              <a:rPr lang="en-US" sz="1800" dirty="0">
                <a:solidFill>
                  <a:srgbClr val="0000FF"/>
                </a:solidFill>
                <a:latin typeface="Consolas" panose="020B0609020204030204" pitchFamily="49" charset="0"/>
              </a:rPr>
              <a:t> </a:t>
            </a:r>
          </a:p>
          <a:p>
            <a:r>
              <a:rPr lang="en-US" sz="1800" dirty="0">
                <a:solidFill>
                  <a:srgbClr val="808080"/>
                </a:solidFill>
                <a:latin typeface="Consolas" panose="020B0609020204030204" pitchFamily="49" charset="0"/>
              </a:rPr>
              <a:t>(</a:t>
            </a:r>
            <a:r>
              <a:rPr lang="en-US" sz="1800" dirty="0" err="1">
                <a:solidFill>
                  <a:srgbClr val="000000"/>
                </a:solidFill>
                <a:latin typeface="Consolas" panose="020B0609020204030204" pitchFamily="49" charset="0"/>
              </a:rPr>
              <a:t>tabkey</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err="1">
                <a:solidFill>
                  <a:srgbClr val="000000"/>
                </a:solidFill>
                <a:latin typeface="Consolas" panose="020B0609020204030204" pitchFamily="49" charset="0"/>
              </a:rPr>
              <a:t>customer_id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nvarchar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10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err="1">
                <a:solidFill>
                  <a:srgbClr val="000000"/>
                </a:solidFill>
                <a:latin typeface="Consolas" panose="020B0609020204030204" pitchFamily="49" charset="0"/>
              </a:rPr>
              <a:t>customer_date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datetime</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p>
          <a:p>
            <a:r>
              <a:rPr lang="en-US" sz="1800" dirty="0" err="1">
                <a:solidFill>
                  <a:srgbClr val="000000"/>
                </a:solidFill>
                <a:latin typeface="Consolas" panose="020B0609020204030204" pitchFamily="49" charset="0"/>
              </a:rPr>
              <a:t>customer_type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char</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500</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not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null</a:t>
            </a:r>
          </a:p>
          <a:p>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7" name="TextBox 6">
            <a:extLst>
              <a:ext uri="{FF2B5EF4-FFF2-40B4-BE49-F238E27FC236}">
                <a16:creationId xmlns:a16="http://schemas.microsoft.com/office/drawing/2014/main" id="{C2D35D76-F951-A0BC-CB7D-3E39B96364F0}"/>
              </a:ext>
            </a:extLst>
          </p:cNvPr>
          <p:cNvSpPr txBox="1"/>
          <p:nvPr/>
        </p:nvSpPr>
        <p:spPr>
          <a:xfrm>
            <a:off x="5783856" y="3105834"/>
            <a:ext cx="6764356" cy="646331"/>
          </a:xfrm>
          <a:prstGeom prst="rect">
            <a:avLst/>
          </a:prstGeom>
          <a:noFill/>
        </p:spPr>
        <p:txBody>
          <a:bodyPr wrap="square">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NONCLUSTERED</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INDEX</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idx_customer_id</a:t>
            </a:r>
            <a:r>
              <a:rPr lang="en-US" sz="1800" dirty="0">
                <a:solidFill>
                  <a:srgbClr val="000000"/>
                </a:solidFill>
                <a:latin typeface="Consolas" panose="020B0609020204030204" pitchFamily="49" charset="0"/>
              </a:rPr>
              <a:t>]</a:t>
            </a:r>
          </a:p>
          <a:p>
            <a:r>
              <a:rPr lang="en-US" sz="1800" dirty="0">
                <a:solidFill>
                  <a:srgbClr val="0000FF"/>
                </a:solidFill>
                <a:latin typeface="Consolas" panose="020B0609020204030204" pitchFamily="49" charset="0"/>
              </a:rPr>
              <a:t>ON</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dbo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[customers]</a:t>
            </a:r>
            <a:r>
              <a:rPr lang="en-US" sz="1800" dirty="0">
                <a:solidFill>
                  <a:srgbClr val="0000FF"/>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a:t>
            </a:r>
            <a:r>
              <a:rPr lang="en-US" sz="1800" dirty="0" err="1">
                <a:solidFill>
                  <a:srgbClr val="000000"/>
                </a:solidFill>
                <a:latin typeface="Consolas" panose="020B0609020204030204" pitchFamily="49" charset="0"/>
              </a:rPr>
              <a:t>customer_id</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9" name="TextBox 8">
            <a:extLst>
              <a:ext uri="{FF2B5EF4-FFF2-40B4-BE49-F238E27FC236}">
                <a16:creationId xmlns:a16="http://schemas.microsoft.com/office/drawing/2014/main" id="{5BF1B700-7F39-F89E-C2BA-DEF2BCBC23D2}"/>
              </a:ext>
            </a:extLst>
          </p:cNvPr>
          <p:cNvSpPr txBox="1"/>
          <p:nvPr/>
        </p:nvSpPr>
        <p:spPr>
          <a:xfrm>
            <a:off x="1795751" y="4931445"/>
            <a:ext cx="8273666" cy="1200329"/>
          </a:xfrm>
          <a:prstGeom prst="rect">
            <a:avLst/>
          </a:prstGeom>
          <a:noFill/>
        </p:spPr>
        <p:txBody>
          <a:bodyPr wrap="square">
            <a:spAutoFit/>
          </a:bodyPr>
          <a:lstStyle/>
          <a:p>
            <a:r>
              <a:rPr lang="en-US" sz="1800" dirty="0">
                <a:solidFill>
                  <a:srgbClr val="0000FF"/>
                </a:solidFill>
                <a:latin typeface="Consolas" panose="020B0609020204030204" pitchFamily="49" charset="0"/>
              </a:rPr>
              <a:t>CREATE</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or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ALTER</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PROC</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getcustomer_byid</a:t>
            </a:r>
            <a:r>
              <a:rPr lang="en-US" sz="1800" dirty="0">
                <a:solidFill>
                  <a:srgbClr val="000000"/>
                </a:solidFill>
                <a:latin typeface="Consolas" panose="020B0609020204030204" pitchFamily="49" charset="0"/>
              </a:rPr>
              <a:t> @customer_id </a:t>
            </a:r>
            <a:r>
              <a:rPr lang="en-US" sz="1800" dirty="0">
                <a:solidFill>
                  <a:srgbClr val="0000FF"/>
                </a:solidFill>
                <a:latin typeface="Consolas" panose="020B0609020204030204" pitchFamily="49" charset="0"/>
              </a:rPr>
              <a:t>int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AS</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SELECT</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FROM</a:t>
            </a:r>
            <a:r>
              <a:rPr lang="en-US" sz="1800" dirty="0">
                <a:solidFill>
                  <a:srgbClr val="000000"/>
                </a:solidFill>
                <a:latin typeface="Consolas" panose="020B0609020204030204" pitchFamily="49" charset="0"/>
              </a:rPr>
              <a:t> customers </a:t>
            </a:r>
            <a:r>
              <a:rPr lang="en-US" sz="1800" dirty="0">
                <a:solidFill>
                  <a:srgbClr val="0000FF"/>
                </a:solidFill>
                <a:latin typeface="Consolas" panose="020B0609020204030204" pitchFamily="49" charset="0"/>
              </a:rPr>
              <a:t>WHERE</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customer_id</a:t>
            </a:r>
            <a:r>
              <a:rPr lang="en-US" sz="1800" dirty="0">
                <a:solidFill>
                  <a:srgbClr val="000000"/>
                </a:solidFill>
                <a:latin typeface="Consolas" panose="020B0609020204030204" pitchFamily="49" charset="0"/>
              </a:rPr>
              <a:t> </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 @customer_id</a:t>
            </a:r>
            <a:r>
              <a:rPr lang="en-US" sz="1800" dirty="0">
                <a:solidFill>
                  <a:srgbClr val="808080"/>
                </a:solidFill>
                <a:latin typeface="Consolas" panose="020B0609020204030204" pitchFamily="49" charset="0"/>
              </a:rPr>
              <a:t>;</a:t>
            </a:r>
            <a:endParaRPr lang="en-US" sz="1800" dirty="0">
              <a:solidFill>
                <a:srgbClr val="000000"/>
              </a:solidFill>
              <a:latin typeface="Consolas" panose="020B0609020204030204" pitchFamily="49" charset="0"/>
            </a:endParaRPr>
          </a:p>
          <a:p>
            <a:r>
              <a:rPr lang="en-US" sz="1800" dirty="0">
                <a:solidFill>
                  <a:srgbClr val="0000FF"/>
                </a:solidFill>
                <a:latin typeface="Consolas" panose="020B0609020204030204" pitchFamily="49" charset="0"/>
              </a:rPr>
              <a:t>GO</a:t>
            </a:r>
            <a:endParaRPr lang="en-US" dirty="0"/>
          </a:p>
        </p:txBody>
      </p:sp>
      <p:cxnSp>
        <p:nvCxnSpPr>
          <p:cNvPr id="11" name="Straight Arrow Connector 10">
            <a:extLst>
              <a:ext uri="{FF2B5EF4-FFF2-40B4-BE49-F238E27FC236}">
                <a16:creationId xmlns:a16="http://schemas.microsoft.com/office/drawing/2014/main" id="{E754954E-5809-A064-81D5-2759CBC4C065}"/>
              </a:ext>
            </a:extLst>
          </p:cNvPr>
          <p:cNvCxnSpPr/>
          <p:nvPr/>
        </p:nvCxnSpPr>
        <p:spPr>
          <a:xfrm>
            <a:off x="4109292" y="3428999"/>
            <a:ext cx="1553378"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D3578AF-A3BF-C807-7AE4-A261758D0025}"/>
              </a:ext>
            </a:extLst>
          </p:cNvPr>
          <p:cNvSpPr/>
          <p:nvPr/>
        </p:nvSpPr>
        <p:spPr bwMode="auto">
          <a:xfrm>
            <a:off x="586390" y="3294044"/>
            <a:ext cx="3291547" cy="264402"/>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CFB0DDE-681D-FB03-5599-4FA83623AE9A}"/>
              </a:ext>
            </a:extLst>
          </p:cNvPr>
          <p:cNvSpPr/>
          <p:nvPr/>
        </p:nvSpPr>
        <p:spPr bwMode="auto">
          <a:xfrm>
            <a:off x="6577730" y="4968607"/>
            <a:ext cx="2367966" cy="314725"/>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50BA230-8451-2CC1-9305-46779DC59D75}"/>
              </a:ext>
            </a:extLst>
          </p:cNvPr>
          <p:cNvSpPr/>
          <p:nvPr/>
        </p:nvSpPr>
        <p:spPr bwMode="auto">
          <a:xfrm>
            <a:off x="5573358" y="5495559"/>
            <a:ext cx="3493523" cy="351242"/>
          </a:xfrm>
          <a:prstGeom prst="rect">
            <a:avLst/>
          </a:prstGeom>
          <a:no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6" name="Graphic 15" descr="Warning with solid fill">
            <a:extLst>
              <a:ext uri="{FF2B5EF4-FFF2-40B4-BE49-F238E27FC236}">
                <a16:creationId xmlns:a16="http://schemas.microsoft.com/office/drawing/2014/main" id="{E6CCC6C9-52BF-73E0-7236-8D5F0DFC38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07956" y="6135336"/>
            <a:ext cx="457201" cy="457201"/>
          </a:xfrm>
          <a:prstGeom prst="rect">
            <a:avLst/>
          </a:prstGeom>
        </p:spPr>
      </p:pic>
      <p:sp>
        <p:nvSpPr>
          <p:cNvPr id="17" name="TextBox 16">
            <a:extLst>
              <a:ext uri="{FF2B5EF4-FFF2-40B4-BE49-F238E27FC236}">
                <a16:creationId xmlns:a16="http://schemas.microsoft.com/office/drawing/2014/main" id="{F32C492C-2357-7CA8-FE0C-B670FB63237B}"/>
              </a:ext>
            </a:extLst>
          </p:cNvPr>
          <p:cNvSpPr txBox="1"/>
          <p:nvPr/>
        </p:nvSpPr>
        <p:spPr>
          <a:xfrm>
            <a:off x="6577730" y="6210047"/>
            <a:ext cx="4410118" cy="307777"/>
          </a:xfrm>
          <a:prstGeom prst="rect">
            <a:avLst/>
          </a:prstGeom>
          <a:noFill/>
        </p:spPr>
        <p:txBody>
          <a:bodyPr wrap="none" lIns="0" tIns="0" rIns="0" bIns="0" rtlCol="0">
            <a:spAutoFit/>
          </a:bodyPr>
          <a:lstStyle/>
          <a:p>
            <a:pPr algn="l"/>
            <a:r>
              <a:rPr lang="en-US" sz="2000" dirty="0"/>
              <a:t>Implicit conversion = </a:t>
            </a:r>
            <a:r>
              <a:rPr lang="en-US" sz="2000" dirty="0">
                <a:solidFill>
                  <a:srgbClr val="FF0000"/>
                </a:solidFill>
              </a:rPr>
              <a:t>Cannot use index</a:t>
            </a:r>
          </a:p>
        </p:txBody>
      </p:sp>
    </p:spTree>
    <p:extLst>
      <p:ext uri="{BB962C8B-B14F-4D97-AF65-F5344CB8AC3E}">
        <p14:creationId xmlns:p14="http://schemas.microsoft.com/office/powerpoint/2010/main" val="129987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2" grpId="0" animBg="1"/>
      <p:bldP spid="13" grpId="0" animBg="1"/>
      <p:bldP spid="14"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2BAA-2C0F-A172-4CC6-F3F42C69749F}"/>
              </a:ext>
            </a:extLst>
          </p:cNvPr>
          <p:cNvSpPr>
            <a:spLocks noGrp="1"/>
          </p:cNvSpPr>
          <p:nvPr>
            <p:ph type="title"/>
          </p:nvPr>
        </p:nvSpPr>
        <p:spPr/>
        <p:txBody>
          <a:bodyPr/>
          <a:lstStyle/>
          <a:p>
            <a:r>
              <a:rPr lang="en-US" dirty="0"/>
              <a:t>The troubleshooting process</a:t>
            </a:r>
          </a:p>
        </p:txBody>
      </p:sp>
      <p:graphicFrame>
        <p:nvGraphicFramePr>
          <p:cNvPr id="4" name="Diagram 3">
            <a:extLst>
              <a:ext uri="{FF2B5EF4-FFF2-40B4-BE49-F238E27FC236}">
                <a16:creationId xmlns:a16="http://schemas.microsoft.com/office/drawing/2014/main" id="{74D2EEFA-F5AC-C1D6-678C-B1060D057690}"/>
              </a:ext>
            </a:extLst>
          </p:cNvPr>
          <p:cNvGraphicFramePr/>
          <p:nvPr>
            <p:extLst>
              <p:ext uri="{D42A27DB-BD31-4B8C-83A1-F6EECF244321}">
                <p14:modId xmlns:p14="http://schemas.microsoft.com/office/powerpoint/2010/main" val="923302687"/>
              </p:ext>
            </p:extLst>
          </p:nvPr>
        </p:nvGraphicFramePr>
        <p:xfrm>
          <a:off x="588263" y="1506536"/>
          <a:ext cx="11219423" cy="4340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3649FFD-4160-76A9-0F75-1F681AF44767}"/>
              </a:ext>
            </a:extLst>
          </p:cNvPr>
          <p:cNvSpPr txBox="1"/>
          <p:nvPr/>
        </p:nvSpPr>
        <p:spPr>
          <a:xfrm>
            <a:off x="2506715" y="5846801"/>
            <a:ext cx="6245749" cy="307777"/>
          </a:xfrm>
          <a:prstGeom prst="rect">
            <a:avLst/>
          </a:prstGeom>
          <a:noFill/>
        </p:spPr>
        <p:txBody>
          <a:bodyPr wrap="none" lIns="0" tIns="0" rIns="0" bIns="0" rtlCol="0">
            <a:spAutoFit/>
          </a:bodyPr>
          <a:lstStyle/>
          <a:p>
            <a:r>
              <a:rPr lang="en-US" sz="2000" b="1" dirty="0"/>
              <a:t>Try it yourself at </a:t>
            </a:r>
            <a:r>
              <a:rPr lang="en-US" sz="2000" b="1" dirty="0">
                <a:latin typeface="Segoe UI"/>
              </a:rPr>
              <a:t>https://aka.ms/azuresqlworkshop</a:t>
            </a:r>
            <a:r>
              <a:rPr lang="en-US" sz="2000" b="1" dirty="0"/>
              <a:t>  </a:t>
            </a:r>
          </a:p>
        </p:txBody>
      </p:sp>
      <p:sp>
        <p:nvSpPr>
          <p:cNvPr id="3" name="Rectangle: Rounded Corners 2">
            <a:extLst>
              <a:ext uri="{FF2B5EF4-FFF2-40B4-BE49-F238E27FC236}">
                <a16:creationId xmlns:a16="http://schemas.microsoft.com/office/drawing/2014/main" id="{4B7A5ACA-FF7B-C2A9-6DCA-349043F79691}"/>
              </a:ext>
            </a:extLst>
          </p:cNvPr>
          <p:cNvSpPr/>
          <p:nvPr/>
        </p:nvSpPr>
        <p:spPr bwMode="auto">
          <a:xfrm>
            <a:off x="5767151" y="1099037"/>
            <a:ext cx="1653557" cy="1046286"/>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Is there a warning?</a:t>
            </a:r>
          </a:p>
        </p:txBody>
      </p:sp>
      <p:cxnSp>
        <p:nvCxnSpPr>
          <p:cNvPr id="7" name="Straight Arrow Connector 6">
            <a:extLst>
              <a:ext uri="{FF2B5EF4-FFF2-40B4-BE49-F238E27FC236}">
                <a16:creationId xmlns:a16="http://schemas.microsoft.com/office/drawing/2014/main" id="{FA5F6732-6E01-28E7-56BD-C0010FED6C72}"/>
              </a:ext>
            </a:extLst>
          </p:cNvPr>
          <p:cNvCxnSpPr>
            <a:cxnSpLocks/>
          </p:cNvCxnSpPr>
          <p:nvPr/>
        </p:nvCxnSpPr>
        <p:spPr>
          <a:xfrm>
            <a:off x="6593929" y="2145323"/>
            <a:ext cx="1241971" cy="623277"/>
          </a:xfrm>
          <a:prstGeom prst="straightConnector1">
            <a:avLst/>
          </a:prstGeom>
          <a:ln w="38100">
            <a:headEnd type="none" w="lg" len="med"/>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969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8933F2B-8B2A-4B06-8494-791247747EE1}"/>
                                            </p:graphicEl>
                                          </p:spTgt>
                                        </p:tgtEl>
                                        <p:attrNameLst>
                                          <p:attrName>style.visibility</p:attrName>
                                        </p:attrNameLst>
                                      </p:cBhvr>
                                      <p:to>
                                        <p:strVal val="visible"/>
                                      </p:to>
                                    </p:set>
                                    <p:animEffect transition="in" filter="fade">
                                      <p:cBhvr>
                                        <p:cTn id="7" dur="500"/>
                                        <p:tgtEl>
                                          <p:spTgt spid="4">
                                            <p:graphicEl>
                                              <a:dgm id="{48933F2B-8B2A-4B06-8494-791247747EE1}"/>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F2C4482E-2C12-4557-B0C0-42B3913EBE1B}"/>
                                            </p:graphicEl>
                                          </p:spTgt>
                                        </p:tgtEl>
                                        <p:attrNameLst>
                                          <p:attrName>style.visibility</p:attrName>
                                        </p:attrNameLst>
                                      </p:cBhvr>
                                      <p:to>
                                        <p:strVal val="visible"/>
                                      </p:to>
                                    </p:set>
                                    <p:animEffect transition="in" filter="fade">
                                      <p:cBhvr>
                                        <p:cTn id="12" dur="500"/>
                                        <p:tgtEl>
                                          <p:spTgt spid="4">
                                            <p:graphicEl>
                                              <a:dgm id="{F2C4482E-2C12-4557-B0C0-42B3913EBE1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2D2A9491-A507-4A82-A6A1-0426D9C10BE8}"/>
                                            </p:graphicEl>
                                          </p:spTgt>
                                        </p:tgtEl>
                                        <p:attrNameLst>
                                          <p:attrName>style.visibility</p:attrName>
                                        </p:attrNameLst>
                                      </p:cBhvr>
                                      <p:to>
                                        <p:strVal val="visible"/>
                                      </p:to>
                                    </p:set>
                                    <p:animEffect transition="in" filter="fade">
                                      <p:cBhvr>
                                        <p:cTn id="17" dur="500"/>
                                        <p:tgtEl>
                                          <p:spTgt spid="4">
                                            <p:graphicEl>
                                              <a:dgm id="{2D2A9491-A507-4A82-A6A1-0426D9C10BE8}"/>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8C42E661-0876-4A58-96C9-F7D50F3D888C}"/>
                                            </p:graphicEl>
                                          </p:spTgt>
                                        </p:tgtEl>
                                        <p:attrNameLst>
                                          <p:attrName>style.visibility</p:attrName>
                                        </p:attrNameLst>
                                      </p:cBhvr>
                                      <p:to>
                                        <p:strVal val="visible"/>
                                      </p:to>
                                    </p:set>
                                    <p:animEffect transition="in" filter="fade">
                                      <p:cBhvr>
                                        <p:cTn id="22" dur="500"/>
                                        <p:tgtEl>
                                          <p:spTgt spid="4">
                                            <p:graphicEl>
                                              <a:dgm id="{8C42E661-0876-4A58-96C9-F7D50F3D888C}"/>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CE79BDC6-EC2B-4F2A-8F78-2CFCDE4AAFEB}"/>
                                            </p:graphicEl>
                                          </p:spTgt>
                                        </p:tgtEl>
                                        <p:attrNameLst>
                                          <p:attrName>style.visibility</p:attrName>
                                        </p:attrNameLst>
                                      </p:cBhvr>
                                      <p:to>
                                        <p:strVal val="visible"/>
                                      </p:to>
                                    </p:set>
                                    <p:animEffect transition="in" filter="fade">
                                      <p:cBhvr>
                                        <p:cTn id="27" dur="500"/>
                                        <p:tgtEl>
                                          <p:spTgt spid="4">
                                            <p:graphicEl>
                                              <a:dgm id="{CE79BDC6-EC2B-4F2A-8F78-2CFCDE4AAFEB}"/>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39628555-F806-405B-8256-48CA24392612}"/>
                                            </p:graphicEl>
                                          </p:spTgt>
                                        </p:tgtEl>
                                        <p:attrNameLst>
                                          <p:attrName>style.visibility</p:attrName>
                                        </p:attrNameLst>
                                      </p:cBhvr>
                                      <p:to>
                                        <p:strVal val="visible"/>
                                      </p:to>
                                    </p:set>
                                    <p:animEffect transition="in" filter="fade">
                                      <p:cBhvr>
                                        <p:cTn id="32" dur="500"/>
                                        <p:tgtEl>
                                          <p:spTgt spid="4">
                                            <p:graphicEl>
                                              <a:dgm id="{39628555-F806-405B-8256-48CA24392612}"/>
                                            </p:graphicEl>
                                          </p:spTgt>
                                        </p:tgtEl>
                                      </p:cBhvr>
                                    </p:animEffec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graphicEl>
                                              <a:dgm id="{E6EA0FFC-2196-4EC7-AE0B-4975E643D80F}"/>
                                            </p:graphicEl>
                                          </p:spTgt>
                                        </p:tgtEl>
                                        <p:attrNameLst>
                                          <p:attrName>style.visibility</p:attrName>
                                        </p:attrNameLst>
                                      </p:cBhvr>
                                      <p:to>
                                        <p:strVal val="visible"/>
                                      </p:to>
                                    </p:set>
                                    <p:animEffect transition="in" filter="fade">
                                      <p:cBhvr>
                                        <p:cTn id="43" dur="500"/>
                                        <p:tgtEl>
                                          <p:spTgt spid="4">
                                            <p:graphicEl>
                                              <a:dgm id="{E6EA0FFC-2196-4EC7-AE0B-4975E643D80F}"/>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graphicEl>
                                              <a:dgm id="{D60576E8-749C-47DB-B19A-1059147C28B8}"/>
                                            </p:graphicEl>
                                          </p:spTgt>
                                        </p:tgtEl>
                                        <p:attrNameLst>
                                          <p:attrName>style.visibility</p:attrName>
                                        </p:attrNameLst>
                                      </p:cBhvr>
                                      <p:to>
                                        <p:strVal val="visible"/>
                                      </p:to>
                                    </p:set>
                                    <p:animEffect transition="in" filter="fade">
                                      <p:cBhvr>
                                        <p:cTn id="48" dur="500"/>
                                        <p:tgtEl>
                                          <p:spTgt spid="4">
                                            <p:graphicEl>
                                              <a:dgm id="{D60576E8-749C-47DB-B19A-1059147C28B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B9EF21-C207-4550-383F-876D55166134}"/>
              </a:ext>
            </a:extLst>
          </p:cNvPr>
          <p:cNvSpPr>
            <a:spLocks noGrp="1"/>
          </p:cNvSpPr>
          <p:nvPr>
            <p:ph type="title"/>
          </p:nvPr>
        </p:nvSpPr>
        <p:spPr/>
        <p:txBody>
          <a:bodyPr/>
          <a:lstStyle/>
          <a:p>
            <a:endParaRPr lang="en-US"/>
          </a:p>
        </p:txBody>
      </p:sp>
      <p:pic>
        <p:nvPicPr>
          <p:cNvPr id="6" name="highcpu_anti-pattern_scene0">
            <a:hlinkClick r:id="" action="ppaction://media"/>
            <a:extLst>
              <a:ext uri="{FF2B5EF4-FFF2-40B4-BE49-F238E27FC236}">
                <a16:creationId xmlns:a16="http://schemas.microsoft.com/office/drawing/2014/main" id="{48435DB4-93A1-1157-970B-2B089C60F9A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722473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anti-pattern_scene1">
            <a:hlinkClick r:id="" action="ppaction://media"/>
            <a:extLst>
              <a:ext uri="{FF2B5EF4-FFF2-40B4-BE49-F238E27FC236}">
                <a16:creationId xmlns:a16="http://schemas.microsoft.com/office/drawing/2014/main" id="{0BC8D1B7-CC92-525B-FECF-941EFD03E3A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337977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anti-pattern_scene2">
            <a:hlinkClick r:id="" action="ppaction://media"/>
            <a:extLst>
              <a:ext uri="{FF2B5EF4-FFF2-40B4-BE49-F238E27FC236}">
                <a16:creationId xmlns:a16="http://schemas.microsoft.com/office/drawing/2014/main" id="{2ACFC300-72AA-3094-04CF-4AD962FFAC3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90091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anti-pattern_scene3">
            <a:hlinkClick r:id="" action="ppaction://media"/>
            <a:extLst>
              <a:ext uri="{FF2B5EF4-FFF2-40B4-BE49-F238E27FC236}">
                <a16:creationId xmlns:a16="http://schemas.microsoft.com/office/drawing/2014/main" id="{9C303BBC-3F81-1769-DFC5-7D424C15A10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288787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975</TotalTime>
  <Words>824</Words>
  <Application>Microsoft Office PowerPoint</Application>
  <PresentationFormat>Widescreen</PresentationFormat>
  <Paragraphs>124</Paragraphs>
  <Slides>15</Slides>
  <Notes>13</Notes>
  <HiddenSlides>0</HiddenSlides>
  <MMClips>7</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15</vt:i4>
      </vt:variant>
    </vt:vector>
  </HeadingPairs>
  <TitlesOfParts>
    <vt:vector size="28" baseType="lpstr">
      <vt:lpstr>Arial</vt:lpstr>
      <vt:lpstr>Calibri</vt:lpstr>
      <vt:lpstr>Consolas</vt:lpstr>
      <vt:lpstr>Segoe UI</vt:lpstr>
      <vt:lpstr>Segoe UI Light</vt:lpstr>
      <vt:lpstr>Segoe UI Semibold</vt:lpstr>
      <vt:lpstr>Segoe UI Semilight</vt:lpstr>
      <vt:lpstr>Symbol</vt:lpstr>
      <vt:lpstr>Wingdings</vt:lpstr>
      <vt:lpstr>3_White Template</vt:lpstr>
      <vt:lpstr>Microsoft Ignite 16/9 White Template</vt:lpstr>
      <vt:lpstr>2_WHITE TEMPLATE</vt:lpstr>
      <vt:lpstr>1_WHITE TEMPLATE</vt:lpstr>
      <vt:lpstr>Azure SQL for Beginners Performance Troubleshooting High CPU due to anti-pattern queries  </vt:lpstr>
      <vt:lpstr>Performance is “slow” = Running vs Waiting</vt:lpstr>
      <vt:lpstr>Running vs Waiting Scenarios</vt:lpstr>
      <vt:lpstr>What is an anti-pattern query?</vt:lpstr>
      <vt:lpstr>The troubleshooting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Anti-pattern query examples</vt:lpstr>
      <vt:lpstr>Summary</vt:lpstr>
      <vt:lpstr>Learn more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2023-02-01T18:17:01Z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